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5143500" type="screen16x9"/>
  <p:notesSz cx="6858000" cy="9144000"/>
  <p:embeddedFontLst>
    <p:embeddedFont>
      <p:font typeface="MARKER FELT THIN" panose="02000400000000000000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ermanent Marker" panose="020B0604020202020204" charset="0"/>
      <p:regular r:id="rId26"/>
    </p:embeddedFont>
    <p:embeddedFont>
      <p:font typeface="MARKER FELT THIN" panose="02000400000000000000" pitchFamily="2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gKveF/37C9bYQ5l/A5DCVlLbnw3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phné Vandycke" initials="" lastIdx="1" clrIdx="0"/>
  <p:cmAuthor id="1" name="Veerle De Decker" initials="VDD" lastIdx="6" clrIdx="1">
    <p:extLst>
      <p:ext uri="{19B8F6BF-5375-455C-9EA6-DF929625EA0E}">
        <p15:presenceInfo xmlns:p15="http://schemas.microsoft.com/office/powerpoint/2012/main" userId="S-1-5-21-1590110283-341257338-314601362-81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29"/>
    <p:restoredTop sz="88295"/>
  </p:normalViewPr>
  <p:slideViewPr>
    <p:cSldViewPr snapToGrid="0">
      <p:cViewPr varScale="1">
        <p:scale>
          <a:sx n="135" d="100"/>
          <a:sy n="135" d="100"/>
        </p:scale>
        <p:origin x="54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2060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ackofallstreets?utm_source=unsplash&amp;utm_medium=referral&amp;utm_content=creditCopyText" TargetMode="External"/><Relationship Id="rId13" Type="http://schemas.openxmlformats.org/officeDocument/2006/relationships/hyperlink" Target="https://unsplash.com/s/photos/forest?utm_source=unsplash&amp;utm_medium=referral&amp;utm_content=creditCopyText" TargetMode="External"/><Relationship Id="rId18" Type="http://schemas.openxmlformats.org/officeDocument/2006/relationships/hyperlink" Target="https://unsplash.com/@jaelynnalexis?utm_source=unsplash&amp;utm_medium=referral&amp;utm_content=creditCopyText" TargetMode="External"/><Relationship Id="rId26" Type="http://schemas.openxmlformats.org/officeDocument/2006/relationships/hyperlink" Target="https://unsplash.com/@spinaldog?utm_source=unsplash&amp;utm_medium=referral&amp;utm_content=creditCopyText" TargetMode="External"/><Relationship Id="rId39" Type="http://schemas.openxmlformats.org/officeDocument/2006/relationships/hyperlink" Target="https://unsplash.com/s/photos/listening-music?utm_source=unsplash&amp;utm_medium=referral&amp;utm_content=creditCopyText" TargetMode="External"/><Relationship Id="rId3" Type="http://schemas.openxmlformats.org/officeDocument/2006/relationships/hyperlink" Target="https://www.cm.be/media/Folder-oorgasme_tcm47-11104.pdf" TargetMode="External"/><Relationship Id="rId21" Type="http://schemas.openxmlformats.org/officeDocument/2006/relationships/hyperlink" Target="https://www.pexels.com/nl-nl/foto/positieve-zwarte-man-luisteren-naar-muziek-in-oortelefoons-3799096/?utm_content=attributionCopyText&amp;utm_medium=referral&amp;utm_source=pexels" TargetMode="External"/><Relationship Id="rId34" Type="http://schemas.openxmlformats.org/officeDocument/2006/relationships/hyperlink" Target="https://unsplash.com/@johntorcasio?utm_source=unsplash&amp;utm_medium=referral&amp;utm_content=creditCopyText" TargetMode="External"/><Relationship Id="rId7" Type="http://schemas.openxmlformats.org/officeDocument/2006/relationships/hyperlink" Target="https://unsplash.com/s/photos/mosquito?utm_source=unsplash&amp;utm_medium=referral&amp;utm_content=creditCopyText" TargetMode="External"/><Relationship Id="rId12" Type="http://schemas.openxmlformats.org/officeDocument/2006/relationships/hyperlink" Target="https://unsplash.com/@szmigieldesign?utm_source=unsplash&amp;utm_medium=referral&amp;utm_content=creditCopyText" TargetMode="External"/><Relationship Id="rId17" Type="http://schemas.openxmlformats.org/officeDocument/2006/relationships/hyperlink" Target="https://unsplash.com/s/photos/metro?utm_source=unsplash&amp;utm_medium=referral&amp;utm_content=creditCopyText" TargetMode="External"/><Relationship Id="rId25" Type="http://schemas.openxmlformats.org/officeDocument/2006/relationships/hyperlink" Target="https://unsplash.com/s/photos/movie-theater?utm_source=unsplash&amp;utm_medium=referral&amp;utm_content=creditCopyText" TargetMode="External"/><Relationship Id="rId33" Type="http://schemas.openxmlformats.org/officeDocument/2006/relationships/hyperlink" Target="https://unsplash.com/s/photos/library?utm_source=unsplash&amp;utm_medium=referral&amp;utm_content=creditCopyText" TargetMode="External"/><Relationship Id="rId38" Type="http://schemas.openxmlformats.org/officeDocument/2006/relationships/hyperlink" Target="https://unsplash.com/@brucemars?utm_source=unsplash&amp;utm_medium=referral&amp;utm_content=creditCopyText" TargetMode="External"/><Relationship Id="rId2" Type="http://schemas.openxmlformats.org/officeDocument/2006/relationships/slide" Target="../slides/slide12.xml"/><Relationship Id="rId16" Type="http://schemas.openxmlformats.org/officeDocument/2006/relationships/hyperlink" Target="https://unsplash.com/@joeldevriend?utm_source=unsplash&amp;utm_medium=referral&amp;utm_content=creditCopyText" TargetMode="External"/><Relationship Id="rId20" Type="http://schemas.openxmlformats.org/officeDocument/2006/relationships/hyperlink" Target="https://www.pexels.com/nl-nl/@olly?utm_content=attributionCopyText&amp;utm_medium=referral&amp;utm_source=pexels" TargetMode="External"/><Relationship Id="rId29" Type="http://schemas.openxmlformats.org/officeDocument/2006/relationships/hyperlink" Target="https://unsplash.com/s/photos/truck?utm_source=unsplash&amp;utm_medium=referral&amp;utm_content=creditCopyText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ekamelev?utm_source=unsplash&amp;utm_medium=referral&amp;utm_content=creditCopyText" TargetMode="External"/><Relationship Id="rId11" Type="http://schemas.openxmlformats.org/officeDocument/2006/relationships/hyperlink" Target="https://unsplash.com/s/photos/calling?utm_source=unsplash&amp;utm_medium=referral&amp;utm_content=creditCopyText" TargetMode="External"/><Relationship Id="rId24" Type="http://schemas.openxmlformats.org/officeDocument/2006/relationships/hyperlink" Target="https://unsplash.com/@jakehills?utm_source=unsplash&amp;utm_medium=referral&amp;utm_content=creditCopyText" TargetMode="External"/><Relationship Id="rId32" Type="http://schemas.openxmlformats.org/officeDocument/2006/relationships/hyperlink" Target="https://unsplash.com/@shravan_h?utm_source=unsplash&amp;utm_medium=referral&amp;utm_content=creditCopyText" TargetMode="External"/><Relationship Id="rId37" Type="http://schemas.openxmlformats.org/officeDocument/2006/relationships/hyperlink" Target="https://www.pexels.com/nl-nl/foto/huis-appartement-schoon-wassen-4107284/?utm_content=attributionCopyText&amp;utm_medium=referral&amp;utm_source=pexels" TargetMode="External"/><Relationship Id="rId5" Type="http://schemas.openxmlformats.org/officeDocument/2006/relationships/hyperlink" Target="https://unsplash.com/s/photos/shopping-street?utm_source=unsplash&amp;utm_medium=referral&amp;utm_content=creditCopyText" TargetMode="External"/><Relationship Id="rId15" Type="http://schemas.openxmlformats.org/officeDocument/2006/relationships/hyperlink" Target="https://unsplash.com/s/photos/concert?utm_source=unsplash&amp;utm_medium=referral&amp;utm_content=creditCopyText" TargetMode="External"/><Relationship Id="rId23" Type="http://schemas.openxmlformats.org/officeDocument/2006/relationships/hyperlink" Target="https://unsplash.com/s/photos/fireworks?utm_source=unsplash&amp;utm_medium=referral&amp;utm_content=creditCopyText" TargetMode="External"/><Relationship Id="rId28" Type="http://schemas.openxmlformats.org/officeDocument/2006/relationships/hyperlink" Target="https://unsplash.com/@oliandud?utm_source=unsplash&amp;utm_medium=referral&amp;utm_content=creditCopyText" TargetMode="External"/><Relationship Id="rId36" Type="http://schemas.openxmlformats.org/officeDocument/2006/relationships/hyperlink" Target="https://www.pexels.com/nl-nl/@cottonbro?utm_content=attributionCopyText&amp;utm_medium=referral&amp;utm_source=pexels" TargetMode="External"/><Relationship Id="rId10" Type="http://schemas.openxmlformats.org/officeDocument/2006/relationships/hyperlink" Target="https://unsplash.com/@chappelldigitalmarketing?utm_source=unsplash&amp;utm_medium=referral&amp;utm_content=creditCopyText" TargetMode="External"/><Relationship Id="rId19" Type="http://schemas.openxmlformats.org/officeDocument/2006/relationships/hyperlink" Target="https://unsplash.com/s/photos/watch?utm_source=unsplash&amp;utm_medium=referral&amp;utm_content=creditCopyText" TargetMode="External"/><Relationship Id="rId31" Type="http://schemas.openxmlformats.org/officeDocument/2006/relationships/hyperlink" Target="https://www.pexels.com/nl-nl/foto/gesloten-fotografie-van-bruine-houten-ingelijste-sony-luidspreker-157534/?utm_content=attributionCopyText&amp;utm_medium=referral&amp;utm_source=pexels" TargetMode="External"/><Relationship Id="rId4" Type="http://schemas.openxmlformats.org/officeDocument/2006/relationships/hyperlink" Target="https://unsplash.com/@kraft?utm_source=unsplash&amp;utm_medium=referral&amp;utm_content=creditCopyText" TargetMode="External"/><Relationship Id="rId9" Type="http://schemas.openxmlformats.org/officeDocument/2006/relationships/hyperlink" Target="https://unsplash.com/s/photos/walking-in-the-rain?utm_source=unsplash&amp;utm_medium=referral&amp;utm_content=creditCopyText" TargetMode="External"/><Relationship Id="rId14" Type="http://schemas.openxmlformats.org/officeDocument/2006/relationships/hyperlink" Target="https://unsplash.com/@ms88?utm_source=unsplash&amp;utm_medium=referral&amp;utm_content=creditCopyText" TargetMode="External"/><Relationship Id="rId22" Type="http://schemas.openxmlformats.org/officeDocument/2006/relationships/hyperlink" Target="https://unsplash.com/@elishaterada?utm_source=unsplash&amp;utm_medium=referral&amp;utm_content=creditCopyText" TargetMode="External"/><Relationship Id="rId27" Type="http://schemas.openxmlformats.org/officeDocument/2006/relationships/hyperlink" Target="https://unsplash.com/s/photos/train?utm_source=unsplash&amp;utm_medium=referral&amp;utm_content=creditCopyText" TargetMode="External"/><Relationship Id="rId30" Type="http://schemas.openxmlformats.org/officeDocument/2006/relationships/hyperlink" Target="https://www.pexels.com/nl-nl/@inspiredimages?utm_content=attributionCopyText&amp;utm_medium=referral&amp;utm_source=pexels" TargetMode="External"/><Relationship Id="rId35" Type="http://schemas.openxmlformats.org/officeDocument/2006/relationships/hyperlink" Target="https://unsplash.com/s/photos/jet-fighter?utm_source=unsplash&amp;utm_medium=referral&amp;utm_content=creditCopyText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nmkDspbTsE&amp;feature=youtu.b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oshuafuller?utm_source=unsplash&amp;utm_medium=referral&amp;utm_content=creditCopyText" TargetMode="External"/><Relationship Id="rId3" Type="http://schemas.openxmlformats.org/officeDocument/2006/relationships/hyperlink" Target="https://unsplash.com/@toddquackenbush?utm_source=unsplash&amp;utm_medium=referral&amp;utm_content=creditCopyText" TargetMode="External"/><Relationship Id="rId7" Type="http://schemas.openxmlformats.org/officeDocument/2006/relationships/hyperlink" Target="https://unsplash.com/@arstyy?utm_source=unsplash&amp;utm_medium=referral&amp;utm_content=creditCopyText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jussararomao?utm_source=unsplash&amp;utm_medium=referral&amp;utm_content=creditCopyText" TargetMode="External"/><Relationship Id="rId5" Type="http://schemas.openxmlformats.org/officeDocument/2006/relationships/hyperlink" Target="https://unsplash.com/@meindrittesauge?utm_source=unsplash&amp;utm_medium=referral&amp;utm_content=creditCopyText" TargetMode="External"/><Relationship Id="rId10" Type="http://schemas.openxmlformats.org/officeDocument/2006/relationships/hyperlink" Target="https://unsplash.com/@brazofuerte?utm_source=unsplash&amp;utm_medium=referral&amp;utm_content=creditCopyText" TargetMode="External"/><Relationship Id="rId4" Type="http://schemas.openxmlformats.org/officeDocument/2006/relationships/hyperlink" Target="https://unsplash.com/s/photos/long-exposure?utm_source=unsplash&amp;utm_medium=referral&amp;utm_content=creditCopyText" TargetMode="External"/><Relationship Id="rId9" Type="http://schemas.openxmlformats.org/officeDocument/2006/relationships/hyperlink" Target="https://unsplash.com/s/photos/light-trail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i="1" dirty="0" err="1">
                <a:solidFill>
                  <a:srgbClr val="FF0000"/>
                </a:solidFill>
              </a:rPr>
              <a:t>Doelgroep</a:t>
            </a:r>
            <a:r>
              <a:rPr lang="en-US" i="1" dirty="0">
                <a:solidFill>
                  <a:srgbClr val="FF0000"/>
                </a:solidFill>
              </a:rPr>
              <a:t>: 13 - 15</a:t>
            </a:r>
            <a:endParaRPr i="1" dirty="0">
              <a:solidFill>
                <a:srgbClr val="FF0000"/>
              </a:solidFill>
            </a:endParaRPr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631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72" name="Google Shape;27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1387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6" name="Google Shape;296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756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de folder: </a:t>
            </a: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https://www.cm.be/media/Folder-oorgasme_tcm47-11104.pdf</a:t>
            </a: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_____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Artur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 Kraft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Егор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Камелев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Jack </a:t>
            </a:r>
            <a:r>
              <a:rPr lang="en-US" u="sng" dirty="0" err="1">
                <a:solidFill>
                  <a:schemeClr val="hlink"/>
                </a:solidFill>
                <a:hlinkClick r:id="rId8"/>
              </a:rPr>
              <a:t>Finnigan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Chase Chappell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1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2"/>
              </a:rPr>
              <a:t>Lukasz </a:t>
            </a:r>
            <a:r>
              <a:rPr lang="en-US" u="sng" dirty="0" err="1">
                <a:solidFill>
                  <a:schemeClr val="hlink"/>
                </a:solidFill>
                <a:hlinkClick r:id="rId12"/>
              </a:rPr>
              <a:t>Szmigiel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4"/>
              </a:rPr>
              <a:t>m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Joël</a:t>
            </a:r>
            <a:r>
              <a:rPr lang="en-US" u="sng" dirty="0">
                <a:solidFill>
                  <a:schemeClr val="hlink"/>
                </a:solidFill>
                <a:hlinkClick r:id="rId16"/>
              </a:rPr>
              <a:t> de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Vriend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8"/>
              </a:rPr>
              <a:t>Jaelynn Castillo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Ph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Andrea 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Piacquadio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2"/>
              </a:rPr>
              <a:t>Elisha Terada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4"/>
              </a:rPr>
              <a:t>Jake Hills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6"/>
              </a:rPr>
              <a:t>Andrey </a:t>
            </a:r>
            <a:r>
              <a:rPr lang="en-US" u="sng" dirty="0" err="1">
                <a:solidFill>
                  <a:schemeClr val="hlink"/>
                </a:solidFill>
                <a:hlinkClick r:id="rId26"/>
              </a:rPr>
              <a:t>Kremkov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8"/>
              </a:rPr>
              <a:t>Olga </a:t>
            </a:r>
            <a:r>
              <a:rPr lang="en-US" u="sng" dirty="0" err="1">
                <a:solidFill>
                  <a:schemeClr val="hlink"/>
                </a:solidFill>
                <a:hlinkClick r:id="rId28"/>
              </a:rPr>
              <a:t>Dudareva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Anthony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Shravankumar</a:t>
            </a:r>
            <a:r>
              <a:rPr lang="en-US" u="sng" dirty="0">
                <a:solidFill>
                  <a:schemeClr val="hlink"/>
                </a:solidFill>
                <a:hlinkClick r:id="rId32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Hiregoudar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34"/>
              </a:rPr>
              <a:t>John </a:t>
            </a:r>
            <a:r>
              <a:rPr lang="en-US" u="sng" dirty="0" err="1">
                <a:solidFill>
                  <a:schemeClr val="hlink"/>
                </a:solidFill>
                <a:hlinkClick r:id="rId34"/>
              </a:rPr>
              <a:t>Torcasio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cottonbro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8"/>
              </a:rPr>
              <a:t>bruce</a:t>
            </a:r>
            <a:r>
              <a:rPr lang="en-US" u="sng" dirty="0">
                <a:solidFill>
                  <a:schemeClr val="hlink"/>
                </a:solidFill>
                <a:hlinkClick r:id="rId38"/>
              </a:rPr>
              <a:t> mars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13" name="Google Shape;413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369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96" name="Google Shape;49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559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b="1" i="1" dirty="0" err="1">
                <a:solidFill>
                  <a:srgbClr val="FF0000"/>
                </a:solidFill>
              </a:rPr>
              <a:t>Deze</a:t>
            </a:r>
            <a:r>
              <a:rPr lang="en-US" b="1" i="1" dirty="0">
                <a:solidFill>
                  <a:srgbClr val="FF0000"/>
                </a:solidFill>
              </a:rPr>
              <a:t> slide </a:t>
            </a:r>
            <a:r>
              <a:rPr lang="en-US" b="1" i="1" dirty="0" err="1">
                <a:solidFill>
                  <a:srgbClr val="FF0000"/>
                </a:solidFill>
              </a:rPr>
              <a:t>staat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standaard</a:t>
            </a:r>
            <a:r>
              <a:rPr lang="en-US" b="1" i="1" dirty="0">
                <a:solidFill>
                  <a:srgbClr val="FF0000"/>
                </a:solidFill>
              </a:rPr>
              <a:t> op Hide. </a:t>
            </a:r>
            <a:r>
              <a:rPr lang="en-US" b="1" i="1" dirty="0" err="1">
                <a:solidFill>
                  <a:srgbClr val="FF0000"/>
                </a:solidFill>
              </a:rPr>
              <a:t>Activeer</a:t>
            </a:r>
            <a:r>
              <a:rPr lang="en-US" b="1" i="1" dirty="0">
                <a:solidFill>
                  <a:srgbClr val="FF0000"/>
                </a:solidFill>
              </a:rPr>
              <a:t> hem </a:t>
            </a:r>
            <a:r>
              <a:rPr lang="en-US" b="1" i="1" dirty="0" err="1">
                <a:solidFill>
                  <a:srgbClr val="FF0000"/>
                </a:solidFill>
              </a:rPr>
              <a:t>enkel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als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er</a:t>
            </a:r>
            <a:r>
              <a:rPr lang="en-US" b="1" i="1" dirty="0">
                <a:solidFill>
                  <a:srgbClr val="FF0000"/>
                </a:solidFill>
              </a:rPr>
              <a:t> in </a:t>
            </a:r>
            <a:r>
              <a:rPr lang="en-US" b="1" i="1" dirty="0" err="1">
                <a:solidFill>
                  <a:srgbClr val="FF0000"/>
                </a:solidFill>
              </a:rPr>
              <a:t>uw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klas</a:t>
            </a:r>
            <a:r>
              <a:rPr lang="en-US" b="1" i="1" dirty="0">
                <a:solidFill>
                  <a:srgbClr val="FF0000"/>
                </a:solidFill>
              </a:rPr>
              <a:t>/</a:t>
            </a:r>
            <a:r>
              <a:rPr lang="en-US" b="1" i="1" dirty="0" err="1">
                <a:solidFill>
                  <a:srgbClr val="FF0000"/>
                </a:solidFill>
              </a:rPr>
              <a:t>groep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leerlingen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zijn</a:t>
            </a:r>
            <a:r>
              <a:rPr lang="en-US" b="1" i="1" dirty="0">
                <a:solidFill>
                  <a:srgbClr val="FF0000"/>
                </a:solidFill>
              </a:rPr>
              <a:t> die </a:t>
            </a:r>
            <a:r>
              <a:rPr lang="en-US" b="1" i="1" dirty="0" err="1">
                <a:solidFill>
                  <a:srgbClr val="FF0000"/>
                </a:solidFill>
              </a:rPr>
              <a:t>ooit</a:t>
            </a:r>
            <a:r>
              <a:rPr lang="en-US" b="1" i="1" dirty="0">
                <a:solidFill>
                  <a:srgbClr val="FF0000"/>
                </a:solidFill>
              </a:rPr>
              <a:t> al </a:t>
            </a:r>
            <a:r>
              <a:rPr lang="en-US" b="1" i="1" dirty="0" err="1">
                <a:solidFill>
                  <a:srgbClr val="FF0000"/>
                </a:solidFill>
              </a:rPr>
              <a:t>vuurwerk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hebben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afgestoken</a:t>
            </a:r>
            <a:r>
              <a:rPr lang="en-US" b="1" i="1" dirty="0">
                <a:solidFill>
                  <a:srgbClr val="FF0000"/>
                </a:solidFill>
              </a:rPr>
              <a:t> of </a:t>
            </a:r>
            <a:r>
              <a:rPr lang="en-US" b="1" i="1" dirty="0" err="1">
                <a:solidFill>
                  <a:srgbClr val="FF0000"/>
                </a:solidFill>
              </a:rPr>
              <a:t>indien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dit</a:t>
            </a:r>
            <a:r>
              <a:rPr lang="en-US" b="1" i="1" dirty="0">
                <a:solidFill>
                  <a:srgbClr val="FF0000"/>
                </a:solidFill>
              </a:rPr>
              <a:t> in de school </a:t>
            </a:r>
            <a:r>
              <a:rPr lang="en-US" b="1" i="1" dirty="0" err="1">
                <a:solidFill>
                  <a:srgbClr val="FF0000"/>
                </a:solidFill>
              </a:rPr>
              <a:t>regelmatig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voorkomt</a:t>
            </a:r>
            <a:r>
              <a:rPr lang="en-US" b="1" i="1" dirty="0">
                <a:solidFill>
                  <a:srgbClr val="FF0000"/>
                </a:solidFill>
              </a:rPr>
              <a:t>!</a:t>
            </a:r>
            <a:endParaRPr b="1" i="1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Filmpje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Voorlichting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vuurwerk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https://www.youtube.com/watch?v=inmkDspbTsE&amp;feature=youtu.be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Laat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kinderen</a:t>
            </a:r>
            <a:r>
              <a:rPr lang="en-US" dirty="0">
                <a:solidFill>
                  <a:srgbClr val="FF0000"/>
                </a:solidFill>
              </a:rPr>
              <a:t> op </a:t>
            </a:r>
            <a:r>
              <a:rPr lang="en-US" dirty="0" err="1">
                <a:solidFill>
                  <a:srgbClr val="FF0000"/>
                </a:solidFill>
              </a:rPr>
              <a:t>zoek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gaan</a:t>
            </a:r>
            <a:r>
              <a:rPr lang="en-US" dirty="0">
                <a:solidFill>
                  <a:srgbClr val="FF0000"/>
                </a:solidFill>
              </a:rPr>
              <a:t> op het internet </a:t>
            </a:r>
            <a:r>
              <a:rPr lang="en-US" dirty="0" err="1">
                <a:solidFill>
                  <a:srgbClr val="FF0000"/>
                </a:solidFill>
              </a:rPr>
              <a:t>naar</a:t>
            </a:r>
            <a:r>
              <a:rPr lang="en-US" dirty="0">
                <a:solidFill>
                  <a:srgbClr val="FF0000"/>
                </a:solidFill>
              </a:rPr>
              <a:t> “</a:t>
            </a:r>
            <a:r>
              <a:rPr lang="en-US" dirty="0" err="1">
                <a:solidFill>
                  <a:srgbClr val="FF0000"/>
                </a:solidFill>
              </a:rPr>
              <a:t>grappige</a:t>
            </a:r>
            <a:r>
              <a:rPr lang="en-US" dirty="0">
                <a:solidFill>
                  <a:srgbClr val="FF0000"/>
                </a:solidFill>
              </a:rPr>
              <a:t>” </a:t>
            </a:r>
            <a:r>
              <a:rPr lang="en-US" dirty="0" err="1">
                <a:solidFill>
                  <a:srgbClr val="FF0000"/>
                </a:solidFill>
              </a:rPr>
              <a:t>filmpjes</a:t>
            </a:r>
            <a:r>
              <a:rPr lang="en-US" dirty="0">
                <a:solidFill>
                  <a:srgbClr val="FF0000"/>
                </a:solidFill>
              </a:rPr>
              <a:t> over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met </a:t>
            </a:r>
            <a:r>
              <a:rPr lang="en-US" dirty="0" err="1">
                <a:solidFill>
                  <a:srgbClr val="FF0000"/>
                </a:solidFill>
              </a:rPr>
              <a:t>vuurwerk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Laat</a:t>
            </a:r>
            <a:r>
              <a:rPr lang="en-US" dirty="0">
                <a:solidFill>
                  <a:srgbClr val="FF0000"/>
                </a:solidFill>
              </a:rPr>
              <a:t> hen de </a:t>
            </a:r>
            <a:r>
              <a:rPr lang="en-US" dirty="0" err="1">
                <a:solidFill>
                  <a:srgbClr val="FF0000"/>
                </a:solidFill>
              </a:rPr>
              <a:t>filmpjes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tonen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bespreek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samen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kritisch</a:t>
            </a:r>
            <a:r>
              <a:rPr lang="en-US" dirty="0">
                <a:solidFill>
                  <a:srgbClr val="FF0000"/>
                </a:solidFill>
              </a:rPr>
              <a:t> met hen.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>
                <a:solidFill>
                  <a:srgbClr val="FF0000"/>
                </a:solidFill>
              </a:rPr>
              <a:t>Het is </a:t>
            </a:r>
            <a:r>
              <a:rPr lang="en-US" dirty="0" err="1">
                <a:solidFill>
                  <a:srgbClr val="FF0000"/>
                </a:solidFill>
              </a:rPr>
              <a:t>wel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grappig</a:t>
            </a:r>
            <a:r>
              <a:rPr lang="en-US" dirty="0">
                <a:solidFill>
                  <a:srgbClr val="FF0000"/>
                </a:solidFill>
              </a:rPr>
              <a:t> maar… </a:t>
            </a:r>
            <a:r>
              <a:rPr lang="en-US" dirty="0"/>
              <a:t>men </a:t>
            </a:r>
            <a:r>
              <a:rPr lang="en-US" dirty="0" err="1"/>
              <a:t>toont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wat de </a:t>
            </a:r>
            <a:r>
              <a:rPr lang="en-US" dirty="0" err="1"/>
              <a:t>gevolgen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; </a:t>
            </a:r>
            <a:r>
              <a:rPr lang="en-US" dirty="0" err="1"/>
              <a:t>interactie</a:t>
            </a:r>
            <a:r>
              <a:rPr lang="en-US" dirty="0"/>
              <a:t>: </a:t>
            </a:r>
            <a:r>
              <a:rPr lang="en-US" dirty="0" err="1"/>
              <a:t>gesprek</a:t>
            </a:r>
            <a:r>
              <a:rPr lang="en-US" dirty="0"/>
              <a:t> </a:t>
            </a:r>
            <a:r>
              <a:rPr lang="en-US" dirty="0" err="1"/>
              <a:t>aangaan</a:t>
            </a:r>
            <a:r>
              <a:rPr lang="en-US" dirty="0"/>
              <a:t>,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kinderen</a:t>
            </a:r>
            <a:r>
              <a:rPr lang="en-US" dirty="0"/>
              <a:t> in de </a:t>
            </a:r>
            <a:r>
              <a:rPr lang="en-US" dirty="0" err="1"/>
              <a:t>klas</a:t>
            </a:r>
            <a:r>
              <a:rPr lang="en-US" dirty="0"/>
              <a:t> die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ooit</a:t>
            </a:r>
            <a:r>
              <a:rPr lang="en-US" dirty="0"/>
              <a:t> </a:t>
            </a:r>
            <a:r>
              <a:rPr lang="en-US" dirty="0" err="1"/>
              <a:t>eens</a:t>
            </a:r>
            <a:r>
              <a:rPr lang="en-US" dirty="0"/>
              <a:t> </a:t>
            </a:r>
            <a:r>
              <a:rPr lang="en-US" dirty="0" err="1"/>
              <a:t>verbrand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? Die </a:t>
            </a:r>
            <a:r>
              <a:rPr lang="en-US" dirty="0" err="1"/>
              <a:t>iemand</a:t>
            </a:r>
            <a:r>
              <a:rPr lang="en-US" dirty="0"/>
              <a:t> </a:t>
            </a:r>
            <a:r>
              <a:rPr lang="en-US" dirty="0" err="1"/>
              <a:t>kennen</a:t>
            </a:r>
            <a:r>
              <a:rPr lang="en-US" dirty="0"/>
              <a:t> die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ooit</a:t>
            </a:r>
            <a:r>
              <a:rPr lang="en-US" dirty="0"/>
              <a:t> </a:t>
            </a:r>
            <a:r>
              <a:rPr lang="en-US" dirty="0" err="1"/>
              <a:t>verwond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?... Zo </a:t>
            </a:r>
            <a:r>
              <a:rPr lang="en-US" dirty="0" err="1"/>
              <a:t>overgang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volgend</a:t>
            </a:r>
            <a:r>
              <a:rPr lang="en-US" dirty="0"/>
              <a:t> </a:t>
            </a:r>
            <a:r>
              <a:rPr lang="en-US" dirty="0" err="1"/>
              <a:t>onderdeel</a:t>
            </a:r>
            <a:endParaRPr dirty="0"/>
          </a:p>
        </p:txBody>
      </p:sp>
      <p:sp>
        <p:nvSpPr>
          <p:cNvPr id="522" name="Google Shape;52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995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36" name="Google Shape;53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9269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8" name="Google Shape;55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1306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71" name="Google Shape;571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183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</a:t>
            </a:r>
            <a:r>
              <a:rPr lang="en-US" dirty="0"/>
              <a:t>by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Todd </a:t>
            </a:r>
            <a:r>
              <a:rPr lang="en-US" u="sng" dirty="0" err="1">
                <a:solidFill>
                  <a:schemeClr val="hlink"/>
                </a:solidFill>
                <a:hlinkClick r:id="rId3"/>
              </a:rPr>
              <a:t>Quackenbush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Sebastian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Kanczok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Jussara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Romão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Austin Neill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Joshua Fuller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Collin Armstrong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95" name="Google Shape;59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852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89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b="1" dirty="0"/>
              <a:t>Link </a:t>
            </a:r>
            <a:r>
              <a:rPr lang="en-US" b="1" dirty="0" err="1"/>
              <a:t>afbeelding</a:t>
            </a:r>
            <a:r>
              <a:rPr lang="en-US" dirty="0"/>
              <a:t>: https://joop.bnnvara.nl/cartoons/handen-af-van-ons-vuurwerk</a:t>
            </a:r>
            <a:endParaRPr dirty="0"/>
          </a:p>
        </p:txBody>
      </p:sp>
      <p:sp>
        <p:nvSpPr>
          <p:cNvPr id="119" name="Google Shape;11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813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9" name="Google Shape;12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332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4" name="Google Shape;16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710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01" name="Google Shape;20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4351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245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36" name="Google Shape;23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4413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46" name="Google Shape;246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594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 rot="5400000">
            <a:off x="1272779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3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371600" lvl="2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2286000" lvl="4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743200" lvl="5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 amt="25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14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png"/><Relationship Id="rId18" Type="http://schemas.openxmlformats.org/officeDocument/2006/relationships/image" Target="../media/image58.jpg"/><Relationship Id="rId26" Type="http://schemas.openxmlformats.org/officeDocument/2006/relationships/image" Target="../media/image66.jpg"/><Relationship Id="rId3" Type="http://schemas.openxmlformats.org/officeDocument/2006/relationships/image" Target="../media/image44.jpg"/><Relationship Id="rId21" Type="http://schemas.openxmlformats.org/officeDocument/2006/relationships/image" Target="../media/image61.jpg"/><Relationship Id="rId7" Type="http://schemas.openxmlformats.org/officeDocument/2006/relationships/image" Target="../media/image48.jp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5" Type="http://schemas.openxmlformats.org/officeDocument/2006/relationships/image" Target="../media/image65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2.png"/><Relationship Id="rId20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24" Type="http://schemas.openxmlformats.org/officeDocument/2006/relationships/image" Target="../media/image64.jpg"/><Relationship Id="rId5" Type="http://schemas.openxmlformats.org/officeDocument/2006/relationships/image" Target="../media/image46.jpg"/><Relationship Id="rId15" Type="http://schemas.openxmlformats.org/officeDocument/2006/relationships/image" Target="../media/image56.png"/><Relationship Id="rId23" Type="http://schemas.openxmlformats.org/officeDocument/2006/relationships/image" Target="../media/image63.jpg"/><Relationship Id="rId10" Type="http://schemas.openxmlformats.org/officeDocument/2006/relationships/image" Target="../media/image51.jpg"/><Relationship Id="rId19" Type="http://schemas.openxmlformats.org/officeDocument/2006/relationships/image" Target="../media/image59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Relationship Id="rId14" Type="http://schemas.openxmlformats.org/officeDocument/2006/relationships/image" Target="../media/image55.png"/><Relationship Id="rId22" Type="http://schemas.openxmlformats.org/officeDocument/2006/relationships/image" Target="../media/image6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4.png"/><Relationship Id="rId3" Type="http://schemas.openxmlformats.org/officeDocument/2006/relationships/image" Target="../media/image14.png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8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8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83.gif"/><Relationship Id="rId7" Type="http://schemas.openxmlformats.org/officeDocument/2006/relationships/image" Target="../media/image30.png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5.png"/><Relationship Id="rId5" Type="http://schemas.openxmlformats.org/officeDocument/2006/relationships/image" Target="../media/image84.png"/><Relationship Id="rId1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11" Type="http://schemas.openxmlformats.org/officeDocument/2006/relationships/image" Target="../media/image11.png"/><Relationship Id="rId5" Type="http://schemas.openxmlformats.org/officeDocument/2006/relationships/image" Target="../media/image88.jpg"/><Relationship Id="rId10" Type="http://schemas.openxmlformats.org/officeDocument/2006/relationships/image" Target="../media/image91.jpg"/><Relationship Id="rId4" Type="http://schemas.openxmlformats.org/officeDocument/2006/relationships/image" Target="../media/image87.jp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 descr="Het Stedelijk Lyce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313" y="4536505"/>
            <a:ext cx="1009703" cy="30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OSCARE: EEN NETWERK AAN INFORMATIE OP MAAT VAN IEDERE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7998" y="4535491"/>
            <a:ext cx="1072869" cy="3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Text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1713" y="4535492"/>
            <a:ext cx="554090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Katholiek onderwijs bisdom Antwerp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2083" y="4513377"/>
            <a:ext cx="298040" cy="33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Home - Provincie Antwerp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64557" y="4550691"/>
            <a:ext cx="1022696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25612" b="25574"/>
          <a:stretch/>
        </p:blipFill>
        <p:spPr>
          <a:xfrm>
            <a:off x="8303446" y="4550690"/>
            <a:ext cx="600524" cy="29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1453069">
            <a:off x="7719110" y="-1123702"/>
            <a:ext cx="2849780" cy="275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3975047">
            <a:off x="8040022" y="2579424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8649175">
            <a:off x="-512966" y="3405843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86362" y="4521381"/>
            <a:ext cx="335296" cy="33529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/>
          <p:nvPr/>
        </p:nvSpPr>
        <p:spPr>
          <a:xfrm>
            <a:off x="2454820" y="3491464"/>
            <a:ext cx="408530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Samen</a:t>
            </a:r>
            <a:r>
              <a:rPr lang="en-US" sz="38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8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vonken</a:t>
            </a:r>
            <a:r>
              <a:rPr lang="en-US" sz="38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8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geven</a:t>
            </a:r>
            <a:r>
              <a:rPr lang="en-US" sz="38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!</a:t>
            </a:r>
            <a:endParaRPr sz="3800" b="0" i="0" u="none" strike="noStrike" cap="none" dirty="0">
              <a:solidFill>
                <a:srgbClr val="000000"/>
              </a:solidFill>
              <a:latin typeface="Marker Felt Thin" panose="02000400000000000000" pitchFamily="2" charset="77"/>
              <a:sym typeface="Arial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93975" y="4521381"/>
            <a:ext cx="847698" cy="4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45373" y="134897"/>
            <a:ext cx="2508628" cy="355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850AB1B9-43B1-204C-A9EF-D4AE1E0E47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4995" y="4535491"/>
            <a:ext cx="128270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2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7" descr="A picture containing text&#10;&#10;Description automatically generated"/>
          <p:cNvPicPr preferRelativeResize="0"/>
          <p:nvPr/>
        </p:nvPicPr>
        <p:blipFill rotWithShape="1">
          <a:blip r:embed="rId5">
            <a:alphaModFix amt="70000"/>
          </a:blip>
          <a:srcRect l="7054" t="81134" r="-469" b="-1295"/>
          <a:stretch/>
        </p:blipFill>
        <p:spPr>
          <a:xfrm>
            <a:off x="434284" y="85876"/>
            <a:ext cx="6611498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7"/>
          <p:cNvSpPr txBox="1">
            <a:spLocks noGrp="1"/>
          </p:cNvSpPr>
          <p:nvPr>
            <p:ph type="body" idx="1"/>
          </p:nvPr>
        </p:nvSpPr>
        <p:spPr>
          <a:xfrm>
            <a:off x="580680" y="1185205"/>
            <a:ext cx="3897241" cy="125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None/>
            </a:pPr>
            <a:r>
              <a:rPr lang="en-US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Brandwonden</a:t>
            </a:r>
            <a:r>
              <a:rPr lang="en-US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komen</a:t>
            </a:r>
            <a:r>
              <a:rPr lang="en-US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het </a:t>
            </a:r>
            <a:r>
              <a:rPr lang="en-US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meeste</a:t>
            </a:r>
            <a:r>
              <a:rPr lang="en-US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voor</a:t>
            </a:r>
            <a:r>
              <a:rPr lang="en-US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(33%).</a:t>
            </a:r>
            <a:endParaRPr dirty="0">
              <a:solidFill>
                <a:srgbClr val="002060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76" name="Google Shape;276;p17"/>
          <p:cNvSpPr txBox="1"/>
          <p:nvPr/>
        </p:nvSpPr>
        <p:spPr>
          <a:xfrm>
            <a:off x="864622" y="3463904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OGEN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277" name="Google Shape;277;p17"/>
          <p:cNvSpPr txBox="1"/>
          <p:nvPr/>
        </p:nvSpPr>
        <p:spPr>
          <a:xfrm>
            <a:off x="416057" y="3887790"/>
            <a:ext cx="20988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Blindheid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slechtziendheid</a:t>
            </a:r>
            <a:endParaRPr sz="1400" b="1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4756578" y="1811726"/>
            <a:ext cx="304247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Gehoorschade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doofheid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slechthorendheid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oorsuizen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piep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in je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oor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,, ….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280" name="Google Shape;280;p17"/>
          <p:cNvSpPr txBox="1"/>
          <p:nvPr/>
        </p:nvSpPr>
        <p:spPr>
          <a:xfrm>
            <a:off x="6310857" y="3547339"/>
            <a:ext cx="245662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VINGERS/HANDEN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281" name="Google Shape;281;p17"/>
          <p:cNvSpPr txBox="1"/>
          <p:nvPr/>
        </p:nvSpPr>
        <p:spPr>
          <a:xfrm>
            <a:off x="6284371" y="4000842"/>
            <a:ext cx="24566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Amputatie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functieverlies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door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aantasting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spieren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…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282" name="Google Shape;282;p17"/>
          <p:cNvPicPr preferRelativeResize="0"/>
          <p:nvPr/>
        </p:nvPicPr>
        <p:blipFill rotWithShape="1">
          <a:blip r:embed="rId6">
            <a:alphaModFix/>
          </a:blip>
          <a:srcRect l="2499" r="2499"/>
          <a:stretch/>
        </p:blipFill>
        <p:spPr>
          <a:xfrm rot="837944">
            <a:off x="2195025" y="3238217"/>
            <a:ext cx="1794011" cy="129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7"/>
          <p:cNvPicPr preferRelativeResize="0"/>
          <p:nvPr/>
        </p:nvPicPr>
        <p:blipFill rotWithShape="1">
          <a:blip r:embed="rId7">
            <a:alphaModFix/>
          </a:blip>
          <a:srcRect l="16576" r="16577"/>
          <a:stretch/>
        </p:blipFill>
        <p:spPr>
          <a:xfrm rot="2431080">
            <a:off x="5034523" y="2748813"/>
            <a:ext cx="1593639" cy="259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7"/>
          <p:cNvPicPr preferRelativeResize="0"/>
          <p:nvPr/>
        </p:nvPicPr>
        <p:blipFill rotWithShape="1">
          <a:blip r:embed="rId8">
            <a:alphaModFix/>
          </a:blip>
          <a:srcRect t="4949" b="4949"/>
          <a:stretch/>
        </p:blipFill>
        <p:spPr>
          <a:xfrm>
            <a:off x="7278952" y="703077"/>
            <a:ext cx="1747064" cy="23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7"/>
          <p:cNvSpPr/>
          <p:nvPr/>
        </p:nvSpPr>
        <p:spPr>
          <a:xfrm>
            <a:off x="-266468" y="234107"/>
            <a:ext cx="10046091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5. 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Gevaren</a:t>
            </a:r>
            <a:r>
              <a:rPr lang="en-US" sz="3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3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6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36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van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endParaRPr sz="36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86" name="Google Shape;286;p17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-978376">
            <a:off x="8334758" y="2186606"/>
            <a:ext cx="1548988" cy="149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7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4500000">
            <a:off x="-97529" y="4297613"/>
            <a:ext cx="1007678" cy="97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49216" y="1685461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6551783" y="3933141"/>
            <a:ext cx="2111602" cy="15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1626" y="3737168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8758694">
            <a:off x="6726479" y="896051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/>
        </p:nvSpPr>
        <p:spPr>
          <a:xfrm>
            <a:off x="5222046" y="1476507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OREN</a:t>
            </a:r>
            <a:endParaRPr sz="2000" dirty="0">
              <a:latin typeface="Marker Felt Thin" panose="02000400000000000000" pitchFamily="2" charset="77"/>
            </a:endParaRPr>
          </a:p>
        </p:txBody>
      </p:sp>
      <p:pic>
        <p:nvPicPr>
          <p:cNvPr id="3" name="Ear Ringing.mp4" descr="Ear Ringing.mp4">
            <a:hlinkClick r:id="" action="ppaction://media"/>
            <a:extLst>
              <a:ext uri="{FF2B5EF4-FFF2-40B4-BE49-F238E27FC236}">
                <a16:creationId xmlns="" xmlns:a16="http://schemas.microsoft.com/office/drawing/2014/main" id="{2106C256-2405-3847-85F5-EAEDB8818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19792953" flipH="1">
            <a:off x="7079640" y="1261399"/>
            <a:ext cx="486243" cy="355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4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75" grpId="0" build="p"/>
      <p:bldP spid="276" grpId="0"/>
      <p:bldP spid="277" grpId="0"/>
      <p:bldP spid="279" grpId="0"/>
      <p:bldP spid="280" grpId="0"/>
      <p:bldP spid="281" grpId="0"/>
      <p:bldP spid="2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2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283025" y="57523"/>
            <a:ext cx="6540686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2"/>
          <p:cNvSpPr txBox="1">
            <a:spLocks noGrp="1"/>
          </p:cNvSpPr>
          <p:nvPr>
            <p:ph type="body" idx="1"/>
          </p:nvPr>
        </p:nvSpPr>
        <p:spPr>
          <a:xfrm>
            <a:off x="1318336" y="1799132"/>
            <a:ext cx="6172200" cy="302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Plak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je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wijsvinger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middelvinger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ringvinger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aan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elkaar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met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plakband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Schrijf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je naam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Knoop je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veters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385763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Doe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blinddoek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of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sjaal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over je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ogen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Sta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recht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zet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2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stappen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draai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3x in het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rond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.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Probeer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nu je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stoel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terug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te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vinden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.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Gooi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bal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naar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elkaar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00" name="Google Shape;300;p42"/>
          <p:cNvSpPr/>
          <p:nvPr/>
        </p:nvSpPr>
        <p:spPr>
          <a:xfrm>
            <a:off x="-298776" y="233689"/>
            <a:ext cx="712248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723900" y="1007702"/>
            <a:ext cx="4432891" cy="4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Probeer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het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zelf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eens</a:t>
            </a:r>
            <a:endParaRPr sz="2500" b="1" i="0" u="sng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302" name="Google Shape;302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4155327">
            <a:off x="7728943" y="1561399"/>
            <a:ext cx="2830112" cy="27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8014703" y="729495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-53585" y="4154584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-115308" y="3689397"/>
            <a:ext cx="796664" cy="771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348;p20" descr="A picture containing table, indoor, floor, dining&#10;&#10;Description automatically generated">
            <a:extLst>
              <a:ext uri="{FF2B5EF4-FFF2-40B4-BE49-F238E27FC236}">
                <a16:creationId xmlns="" xmlns:a16="http://schemas.microsoft.com/office/drawing/2014/main" id="{131324D5-6E00-4B47-AF4D-24618F32F4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107" y="4218152"/>
            <a:ext cx="1169180" cy="78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432;p44" descr="A person's hand holding a watch&#10;&#10;Description automatically generated with low confidence">
            <a:extLst>
              <a:ext uri="{FF2B5EF4-FFF2-40B4-BE49-F238E27FC236}">
                <a16:creationId xmlns="" xmlns:a16="http://schemas.microsoft.com/office/drawing/2014/main" id="{D04D15FD-2F9C-AD41-8C55-DD9E0039FD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8755" y="4266216"/>
            <a:ext cx="846324" cy="61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13641" y="1050349"/>
            <a:ext cx="950179" cy="63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4" descr="A train at a train station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9009" y="1889747"/>
            <a:ext cx="916017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6960" y="1879402"/>
            <a:ext cx="940305" cy="62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4" descr="A truck on the road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 l="16143" t="16143" r="24858" b="24858"/>
          <a:stretch/>
        </p:blipFill>
        <p:spPr>
          <a:xfrm>
            <a:off x="6382734" y="2687815"/>
            <a:ext cx="431978" cy="64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4" descr="A person talking on a cell phone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57646" y="3479167"/>
            <a:ext cx="932800" cy="62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4" descr="A person holding an umbrella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23895" y="3476134"/>
            <a:ext cx="409579" cy="62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4" descr="A picture containing tree, outdoor, forest, ground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24739" y="4247173"/>
            <a:ext cx="929998" cy="61961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4"/>
          <p:cNvSpPr txBox="1"/>
          <p:nvPr/>
        </p:nvSpPr>
        <p:spPr>
          <a:xfrm>
            <a:off x="1380880" y="4258854"/>
            <a:ext cx="657769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Stil</a:t>
            </a:r>
            <a:endParaRPr sz="1725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4" name="Google Shape;434;p44"/>
          <p:cNvSpPr txBox="1"/>
          <p:nvPr/>
        </p:nvSpPr>
        <p:spPr>
          <a:xfrm>
            <a:off x="1381488" y="3503740"/>
            <a:ext cx="954198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Matig</a:t>
            </a:r>
            <a:endParaRPr sz="1725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5" name="Google Shape;435;p44"/>
          <p:cNvSpPr txBox="1"/>
          <p:nvPr/>
        </p:nvSpPr>
        <p:spPr>
          <a:xfrm>
            <a:off x="1383593" y="2702555"/>
            <a:ext cx="1380192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Heel </a:t>
            </a:r>
            <a:r>
              <a:rPr lang="en-US" sz="1725" b="1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luid</a:t>
            </a:r>
            <a:endParaRPr sz="1725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6" name="Google Shape;436;p44"/>
          <p:cNvSpPr txBox="1"/>
          <p:nvPr/>
        </p:nvSpPr>
        <p:spPr>
          <a:xfrm>
            <a:off x="1362709" y="1825033"/>
            <a:ext cx="1401075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Hinderlijk</a:t>
            </a:r>
            <a:endParaRPr sz="1725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7" name="Google Shape;437;p44"/>
          <p:cNvSpPr txBox="1"/>
          <p:nvPr/>
        </p:nvSpPr>
        <p:spPr>
          <a:xfrm>
            <a:off x="1380880" y="1055659"/>
            <a:ext cx="1141200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Pijnlijk</a:t>
            </a:r>
            <a:endParaRPr sz="1725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/>
          </p:nvPr>
        </p:nvSpPr>
        <p:spPr>
          <a:xfrm>
            <a:off x="584029" y="425458"/>
            <a:ext cx="4455804" cy="13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lvl="0" algn="l">
              <a:buSzPts val="4400"/>
            </a:pPr>
            <a:r>
              <a:rPr lang="en-US" sz="2500" b="1" u="sng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Hoe </a:t>
            </a:r>
            <a:r>
              <a:rPr lang="en-US" sz="2500" b="1" u="sng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luid</a:t>
            </a:r>
            <a:r>
              <a:rPr lang="en-US" sz="2500" b="1" u="sng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is </a:t>
            </a:r>
            <a:r>
              <a:rPr lang="en-US" sz="2500" b="1" u="sng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500" b="1" u="sng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lang="en-US" sz="2800" dirty="0">
              <a:latin typeface="Marker Felt Thin" panose="02000400000000000000" pitchFamily="2" charset="77"/>
            </a:endParaRPr>
          </a:p>
        </p:txBody>
      </p:sp>
      <p:pic>
        <p:nvPicPr>
          <p:cNvPr id="439" name="Google Shape;439;p4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0984" y="3879063"/>
            <a:ext cx="1332901" cy="13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0261" y="3068096"/>
            <a:ext cx="1314516" cy="13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16901" y="2252589"/>
            <a:ext cx="1314515" cy="131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66214" y="1528214"/>
            <a:ext cx="1215890" cy="121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00425" y="735644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4"/>
          <p:cNvSpPr txBox="1"/>
          <p:nvPr/>
        </p:nvSpPr>
        <p:spPr>
          <a:xfrm>
            <a:off x="1380880" y="1366289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120-170dB</a:t>
            </a:r>
            <a:endParaRPr sz="1400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45" name="Google Shape;445;p44"/>
          <p:cNvSpPr txBox="1"/>
          <p:nvPr/>
        </p:nvSpPr>
        <p:spPr>
          <a:xfrm>
            <a:off x="1362762" y="2132128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90-110dB</a:t>
            </a:r>
            <a:endParaRPr sz="1400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46" name="Google Shape;446;p44"/>
          <p:cNvSpPr txBox="1"/>
          <p:nvPr/>
        </p:nvSpPr>
        <p:spPr>
          <a:xfrm>
            <a:off x="1407638" y="3000963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75-85dB</a:t>
            </a:r>
            <a:endParaRPr sz="1400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47" name="Google Shape;447;p44"/>
          <p:cNvSpPr txBox="1"/>
          <p:nvPr/>
        </p:nvSpPr>
        <p:spPr>
          <a:xfrm>
            <a:off x="1389199" y="3782476"/>
            <a:ext cx="1719417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40-70dB</a:t>
            </a:r>
            <a:endParaRPr sz="1400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48" name="Google Shape;448;p44"/>
          <p:cNvSpPr txBox="1"/>
          <p:nvPr/>
        </p:nvSpPr>
        <p:spPr>
          <a:xfrm>
            <a:off x="1365380" y="4513290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0-30dB</a:t>
            </a:r>
            <a:endParaRPr sz="1400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449" name="Google Shape;449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 rot="1315775">
            <a:off x="3709381" y="996892"/>
            <a:ext cx="388639" cy="11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59083" t="36417" r="15936" b="47410"/>
          <a:stretch/>
        </p:blipFill>
        <p:spPr>
          <a:xfrm rot="-8419201">
            <a:off x="2932556" y="1597067"/>
            <a:ext cx="169318" cy="8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>
            <a:off x="4834917" y="1836278"/>
            <a:ext cx="384157" cy="11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 rot="-1516038">
            <a:off x="5997564" y="1874496"/>
            <a:ext cx="362163" cy="1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59083" t="36417" r="15936" b="47410"/>
          <a:stretch/>
        </p:blipFill>
        <p:spPr>
          <a:xfrm rot="-2468066">
            <a:off x="6986121" y="2439181"/>
            <a:ext cx="157783" cy="76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 rot="-2340798">
            <a:off x="6298394" y="2674781"/>
            <a:ext cx="263476" cy="7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>
            <a:off x="4846248" y="3440668"/>
            <a:ext cx="375366" cy="1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>
            <a:off x="6388615" y="3436456"/>
            <a:ext cx="377327" cy="10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>
            <a:off x="3317156" y="4200288"/>
            <a:ext cx="385385" cy="11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416;p44" descr="A fighter jet flying in the sky&#10;&#10;Description automatically generated with medium confidence">
            <a:extLst>
              <a:ext uri="{FF2B5EF4-FFF2-40B4-BE49-F238E27FC236}">
                <a16:creationId xmlns="" xmlns:a16="http://schemas.microsoft.com/office/drawing/2014/main" id="{D9BAE247-C6E2-E14A-BBD9-B60B05D52EE5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081833" y="1061141"/>
            <a:ext cx="948033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347;p20" descr="A black speaker on a wood surface&#10;&#10;Description automatically generated with medium confidence">
            <a:extLst>
              <a:ext uri="{FF2B5EF4-FFF2-40B4-BE49-F238E27FC236}">
                <a16:creationId xmlns="" xmlns:a16="http://schemas.microsoft.com/office/drawing/2014/main" id="{DABCC5B5-4965-604F-A77B-BDD645756C3F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468390" y="1068744"/>
            <a:ext cx="1160911" cy="65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416;p44" descr="A fighter jet flying in the sky&#10;&#10;Description automatically generated with medium confidence">
            <a:extLst>
              <a:ext uri="{FF2B5EF4-FFF2-40B4-BE49-F238E27FC236}">
                <a16:creationId xmlns="" xmlns:a16="http://schemas.microsoft.com/office/drawing/2014/main" id="{8270F816-A683-2548-8194-E1CF8C1C4365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732277" y="750916"/>
            <a:ext cx="6030843" cy="39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347;p20" descr="A black speaker on a wood surface&#10;&#10;Description automatically generated with medium confidence">
            <a:extLst>
              <a:ext uri="{FF2B5EF4-FFF2-40B4-BE49-F238E27FC236}">
                <a16:creationId xmlns="" xmlns:a16="http://schemas.microsoft.com/office/drawing/2014/main" id="{2A2FB91A-A857-1F43-B40B-F8BAF15836C1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748583" y="1441901"/>
            <a:ext cx="6014537" cy="33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350;p20" descr="A person wearing a headset&#10;&#10;Description automatically generated with low confidence">
            <a:extLst>
              <a:ext uri="{FF2B5EF4-FFF2-40B4-BE49-F238E27FC236}">
                <a16:creationId xmlns="" xmlns:a16="http://schemas.microsoft.com/office/drawing/2014/main" id="{A84FBC4B-9EFB-5E4C-A1ED-6918A8FA5A9D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464238" y="1850223"/>
            <a:ext cx="1127981" cy="75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350;p20" descr="A person wearing a headset&#10;&#10;Description automatically generated with low confidence">
            <a:extLst>
              <a:ext uri="{FF2B5EF4-FFF2-40B4-BE49-F238E27FC236}">
                <a16:creationId xmlns="" xmlns:a16="http://schemas.microsoft.com/office/drawing/2014/main" id="{0A914E8E-759E-154D-8505-B17946F987A8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732277" y="811863"/>
            <a:ext cx="5906714" cy="393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422;p44" descr="A crowd of people at a concert&#10;&#10;Description automatically generated with medium confidence">
            <a:extLst>
              <a:ext uri="{FF2B5EF4-FFF2-40B4-BE49-F238E27FC236}">
                <a16:creationId xmlns="" xmlns:a16="http://schemas.microsoft.com/office/drawing/2014/main" id="{D48BBB52-8C1B-C045-A6D9-C5B67D33F504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254311" y="1879402"/>
            <a:ext cx="470853" cy="62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422;p44" descr="A crowd of people at a concert&#10;&#10;Description automatically generated with medium confidence">
            <a:extLst>
              <a:ext uri="{FF2B5EF4-FFF2-40B4-BE49-F238E27FC236}">
                <a16:creationId xmlns="" xmlns:a16="http://schemas.microsoft.com/office/drawing/2014/main" id="{D9C495D0-C809-A845-90C4-4E83BF81F0F6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206123" y="792862"/>
            <a:ext cx="3083150" cy="4110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Picture 79" descr="A picture containing building, outdoor, street, person&#10;&#10;Description automatically generated">
            <a:extLst>
              <a:ext uri="{FF2B5EF4-FFF2-40B4-BE49-F238E27FC236}">
                <a16:creationId xmlns="" xmlns:a16="http://schemas.microsoft.com/office/drawing/2014/main" id="{F82D2418-B71E-AC4C-9AA0-1F6CF320D8D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68059" y="785144"/>
            <a:ext cx="6001458" cy="3998475"/>
          </a:xfrm>
          <a:prstGeom prst="rect">
            <a:avLst/>
          </a:prstGeom>
        </p:spPr>
      </p:pic>
      <p:pic>
        <p:nvPicPr>
          <p:cNvPr id="86" name="Picture 85" descr="A picture containing building, outdoor, street, person&#10;&#10;Description automatically generated">
            <a:extLst>
              <a:ext uri="{FF2B5EF4-FFF2-40B4-BE49-F238E27FC236}">
                <a16:creationId xmlns="" xmlns:a16="http://schemas.microsoft.com/office/drawing/2014/main" id="{9399DF00-D0A0-534E-BF0D-60C42A2B782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25412" y="2587128"/>
            <a:ext cx="1112718" cy="741349"/>
          </a:xfrm>
          <a:prstGeom prst="rect">
            <a:avLst/>
          </a:prstGeom>
        </p:spPr>
      </p:pic>
      <p:pic>
        <p:nvPicPr>
          <p:cNvPr id="92" name="Google Shape;424;p44">
            <a:extLst>
              <a:ext uri="{FF2B5EF4-FFF2-40B4-BE49-F238E27FC236}">
                <a16:creationId xmlns="" xmlns:a16="http://schemas.microsoft.com/office/drawing/2014/main" id="{4B2F6C38-FA50-5A48-8983-247E58171002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809797" y="945964"/>
            <a:ext cx="6017556" cy="382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424;p44">
            <a:extLst>
              <a:ext uri="{FF2B5EF4-FFF2-40B4-BE49-F238E27FC236}">
                <a16:creationId xmlns="" xmlns:a16="http://schemas.microsoft.com/office/drawing/2014/main" id="{8A318B0D-33CC-4740-B81E-5B685C3CBD71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566720" y="2699705"/>
            <a:ext cx="954628" cy="63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364;p20" descr="A picture containing floor, ground, indoor, laying&#10;&#10;Description automatically generated">
            <a:extLst>
              <a:ext uri="{FF2B5EF4-FFF2-40B4-BE49-F238E27FC236}">
                <a16:creationId xmlns="" xmlns:a16="http://schemas.microsoft.com/office/drawing/2014/main" id="{8135314A-FC32-954C-91F3-86175C2F828D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4817" r="16075"/>
          <a:stretch/>
        </p:blipFill>
        <p:spPr>
          <a:xfrm>
            <a:off x="3488730" y="453487"/>
            <a:ext cx="2679410" cy="409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364;p20" descr="A picture containing floor, ground, indoor, laying&#10;&#10;Description automatically generated">
            <a:extLst>
              <a:ext uri="{FF2B5EF4-FFF2-40B4-BE49-F238E27FC236}">
                <a16:creationId xmlns="" xmlns:a16="http://schemas.microsoft.com/office/drawing/2014/main" id="{3B7965A1-6AC2-764F-ACA8-C8717FEE166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4817" r="16075"/>
          <a:stretch/>
        </p:blipFill>
        <p:spPr>
          <a:xfrm>
            <a:off x="7669150" y="3421200"/>
            <a:ext cx="525328" cy="80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429;p44" descr="A spider on a web&#10;&#10;Description automatically generated with medium confidence">
            <a:extLst>
              <a:ext uri="{FF2B5EF4-FFF2-40B4-BE49-F238E27FC236}">
                <a16:creationId xmlns="" xmlns:a16="http://schemas.microsoft.com/office/drawing/2014/main" id="{3037604D-6521-FD4C-B810-1DC7BACAF98F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407638" y="1049481"/>
            <a:ext cx="6709260" cy="377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429;p44" descr="A spider on a web&#10;&#10;Description automatically generated with medium confidence">
            <a:extLst>
              <a:ext uri="{FF2B5EF4-FFF2-40B4-BE49-F238E27FC236}">
                <a16:creationId xmlns="" xmlns:a16="http://schemas.microsoft.com/office/drawing/2014/main" id="{13CAA7BD-5059-6748-B6CD-D0B5C633CFF2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949376" y="3468729"/>
            <a:ext cx="1112718" cy="62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348;p20" descr="A picture containing table, indoor, floor, dining&#10;&#10;Description automatically generated">
            <a:extLst>
              <a:ext uri="{FF2B5EF4-FFF2-40B4-BE49-F238E27FC236}">
                <a16:creationId xmlns="" xmlns:a16="http://schemas.microsoft.com/office/drawing/2014/main" id="{60F530B4-842A-6A4D-8107-602E92A325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0626" y="930422"/>
            <a:ext cx="6105874" cy="4098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415;p44">
            <a:extLst>
              <a:ext uri="{FF2B5EF4-FFF2-40B4-BE49-F238E27FC236}">
                <a16:creationId xmlns="" xmlns:a16="http://schemas.microsoft.com/office/drawing/2014/main" id="{09446D7C-0CEC-5741-9794-83B01827526E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739142" y="937165"/>
            <a:ext cx="5997219" cy="399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415;p44">
            <a:extLst>
              <a:ext uri="{FF2B5EF4-FFF2-40B4-BE49-F238E27FC236}">
                <a16:creationId xmlns="" xmlns:a16="http://schemas.microsoft.com/office/drawing/2014/main" id="{EC6F4D1F-97B0-EC40-AD84-831B15E35278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7553469" y="1052854"/>
            <a:ext cx="912381" cy="60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22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24883" y="77615"/>
            <a:ext cx="6364537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2"/>
          <p:cNvSpPr/>
          <p:nvPr/>
        </p:nvSpPr>
        <p:spPr>
          <a:xfrm>
            <a:off x="-265554" y="233689"/>
            <a:ext cx="8804823" cy="510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5. 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Gevaren</a:t>
            </a:r>
            <a:r>
              <a:rPr lang="en-US" sz="3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3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3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van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endParaRPr sz="34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00" name="Google Shape;500;p22"/>
          <p:cNvSpPr txBox="1"/>
          <p:nvPr/>
        </p:nvSpPr>
        <p:spPr>
          <a:xfrm>
            <a:off x="624644" y="874255"/>
            <a:ext cx="5224863" cy="58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Andere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gevaren</a:t>
            </a:r>
            <a:endParaRPr sz="2500" b="1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501" name="Google Shape;50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5806" y="1763473"/>
            <a:ext cx="1227599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4488" y="3114959"/>
            <a:ext cx="1877512" cy="202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1677040"/>
            <a:ext cx="1877512" cy="105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0207" y="3406406"/>
            <a:ext cx="1927442" cy="150340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2"/>
          <p:cNvSpPr txBox="1"/>
          <p:nvPr/>
        </p:nvSpPr>
        <p:spPr>
          <a:xfrm>
            <a:off x="928566" y="1640663"/>
            <a:ext cx="201433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Op </a:t>
            </a:r>
            <a:r>
              <a:rPr lang="en-US" sz="21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Straat</a:t>
            </a:r>
            <a:endParaRPr sz="2100" dirty="0">
              <a:latin typeface="Marker Felt Thin" panose="02000400000000000000" pitchFamily="2" charset="77"/>
            </a:endParaRPr>
          </a:p>
        </p:txBody>
      </p:sp>
      <p:sp>
        <p:nvSpPr>
          <p:cNvPr id="506" name="Google Shape;506;p22"/>
          <p:cNvSpPr txBox="1"/>
          <p:nvPr/>
        </p:nvSpPr>
        <p:spPr>
          <a:xfrm>
            <a:off x="157070" y="2067450"/>
            <a:ext cx="279907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Overlast door lawaai, vernieling, gevaar voor brandstichting</a:t>
            </a:r>
            <a:endParaRPr sz="1400" b="1" i="0" u="none" strike="noStrike" cap="none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07" name="Google Shape;507;p22"/>
          <p:cNvSpPr txBox="1"/>
          <p:nvPr/>
        </p:nvSpPr>
        <p:spPr>
          <a:xfrm>
            <a:off x="-36197" y="3479295"/>
            <a:ext cx="27990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Voor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hulpverleners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508" name="Google Shape;508;p22"/>
          <p:cNvSpPr txBox="1"/>
          <p:nvPr/>
        </p:nvSpPr>
        <p:spPr>
          <a:xfrm>
            <a:off x="6381015" y="1646060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(Huis)</a:t>
            </a:r>
            <a:r>
              <a:rPr lang="en-US" sz="21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dieren</a:t>
            </a:r>
            <a:endParaRPr sz="2100" dirty="0">
              <a:latin typeface="Marker Felt Thin" panose="02000400000000000000" pitchFamily="2" charset="77"/>
            </a:endParaRPr>
          </a:p>
        </p:txBody>
      </p:sp>
      <p:sp>
        <p:nvSpPr>
          <p:cNvPr id="509" name="Google Shape;509;p22"/>
          <p:cNvSpPr txBox="1"/>
          <p:nvPr/>
        </p:nvSpPr>
        <p:spPr>
          <a:xfrm>
            <a:off x="5926568" y="2067450"/>
            <a:ext cx="245662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Gooien van vuurwerk, stress door luide knallen (bang)</a:t>
            </a:r>
            <a:endParaRPr>
              <a:latin typeface="Marker Felt Thin" panose="02000400000000000000" pitchFamily="2" charset="77"/>
            </a:endParaRPr>
          </a:p>
        </p:txBody>
      </p:sp>
      <p:sp>
        <p:nvSpPr>
          <p:cNvPr id="510" name="Google Shape;510;p22"/>
          <p:cNvSpPr txBox="1"/>
          <p:nvPr/>
        </p:nvSpPr>
        <p:spPr>
          <a:xfrm>
            <a:off x="-5768" y="3833620"/>
            <a:ext cx="27990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Gooien van vuurwerk, uitschelden en geweld</a:t>
            </a:r>
            <a:endParaRPr sz="1400" b="1" i="0" u="none" strike="noStrike" cap="none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11" name="Google Shape;511;p22"/>
          <p:cNvSpPr txBox="1"/>
          <p:nvPr/>
        </p:nvSpPr>
        <p:spPr>
          <a:xfrm>
            <a:off x="6381015" y="3363124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Gezondheid</a:t>
            </a:r>
            <a:endParaRPr sz="2100" dirty="0">
              <a:latin typeface="Marker Felt Thin" panose="02000400000000000000" pitchFamily="2" charset="77"/>
            </a:endParaRPr>
          </a:p>
        </p:txBody>
      </p:sp>
      <p:sp>
        <p:nvSpPr>
          <p:cNvPr id="512" name="Google Shape;512;p22"/>
          <p:cNvSpPr txBox="1"/>
          <p:nvPr/>
        </p:nvSpPr>
        <p:spPr>
          <a:xfrm>
            <a:off x="5926568" y="3784513"/>
            <a:ext cx="24566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In het algemeen, </a:t>
            </a:r>
            <a:endParaRPr>
              <a:latin typeface="Marker Felt Thin" panose="02000400000000000000" pitchFamily="2" charset="77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slechte luchtkwaliteit</a:t>
            </a:r>
            <a:endParaRPr sz="1400" b="1" i="0" u="none" strike="noStrike" cap="none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513" name="Google Shape;513;p22" descr="A picture containing dark, light, lit, nigh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63795" r="40167"/>
          <a:stretch/>
        </p:blipFill>
        <p:spPr>
          <a:xfrm rot="1531788">
            <a:off x="8585" y="4074673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 flipH="1">
            <a:off x="692053" y="1403958"/>
            <a:ext cx="3718581" cy="2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1731642" y="2014062"/>
            <a:ext cx="1071137" cy="17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6467649" y="2020522"/>
            <a:ext cx="1338123" cy="1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800000" flipH="1">
            <a:off x="604731" y="3806290"/>
            <a:ext cx="2194166" cy="11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0800000" flipH="1">
            <a:off x="6449512" y="3743662"/>
            <a:ext cx="1368153" cy="124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3"/>
          <p:cNvSpPr txBox="1">
            <a:spLocks noGrp="1"/>
          </p:cNvSpPr>
          <p:nvPr>
            <p:ph type="title"/>
          </p:nvPr>
        </p:nvSpPr>
        <p:spPr>
          <a:xfrm>
            <a:off x="377536" y="129367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500" b="1" u="sng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Wat kan er mislopen als je het toch doet?</a:t>
            </a:r>
            <a:endParaRPr sz="2500" b="1" u="sng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25" name="Google Shape;525;p23"/>
          <p:cNvSpPr txBox="1">
            <a:spLocks noGrp="1"/>
          </p:cNvSpPr>
          <p:nvPr>
            <p:ph type="body" idx="1"/>
          </p:nvPr>
        </p:nvSpPr>
        <p:spPr>
          <a:xfrm>
            <a:off x="662504" y="1074299"/>
            <a:ext cx="8417490" cy="431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Gedragsfactoren: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Gevaarlijke stunten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(te lang) vastgehouden/uit de hand afsteken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Onvoorzichtig , niet genoeg afstand houden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Onvoldoende afstand, ogen niet beschermen, oren niet beschermen, kledij in brand,....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Productfalen: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(Te) vroeg ontploffen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Vuurpijl niet omhoog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Cakebox die omvalt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Steekvlam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526" name="Google Shape;526;p23"/>
          <p:cNvPicPr preferRelativeResize="0"/>
          <p:nvPr/>
        </p:nvPicPr>
        <p:blipFill rotWithShape="1">
          <a:blip r:embed="rId3">
            <a:alphaModFix/>
          </a:blip>
          <a:srcRect t="63795" r="44269"/>
          <a:stretch/>
        </p:blipFill>
        <p:spPr>
          <a:xfrm>
            <a:off x="7485745" y="3608847"/>
            <a:ext cx="2948479" cy="306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-357733" y="4212387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-354048" y="-340096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8311316" y="2677735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6958" y="2861668"/>
            <a:ext cx="3719460" cy="2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2980" y="691923"/>
            <a:ext cx="2418516" cy="181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3" descr="Vuurwerk voorlichting door slachtoffer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006" y="13382"/>
            <a:ext cx="9015988" cy="5094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277670" y="102794"/>
            <a:ext cx="6988924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5"/>
          <p:cNvSpPr/>
          <p:nvPr/>
        </p:nvSpPr>
        <p:spPr>
          <a:xfrm>
            <a:off x="-298776" y="233689"/>
            <a:ext cx="71453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6.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Eerste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Hulp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(brand)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Ongevallen</a:t>
            </a:r>
            <a:endParaRPr sz="35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40" name="Google Shape;540;p25"/>
          <p:cNvSpPr txBox="1"/>
          <p:nvPr/>
        </p:nvSpPr>
        <p:spPr>
          <a:xfrm>
            <a:off x="638828" y="1076615"/>
            <a:ext cx="4763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1.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Verwijder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slachtoffer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van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gevaar</a:t>
            </a:r>
            <a:endParaRPr sz="20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41" name="Google Shape;541;p25"/>
          <p:cNvSpPr txBox="1"/>
          <p:nvPr/>
        </p:nvSpPr>
        <p:spPr>
          <a:xfrm>
            <a:off x="613775" y="1487249"/>
            <a:ext cx="49890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2.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Eerst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water, de rest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komt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later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542" name="Google Shape;542;p25"/>
          <p:cNvSpPr txBox="1"/>
          <p:nvPr/>
        </p:nvSpPr>
        <p:spPr>
          <a:xfrm>
            <a:off x="823772" y="1929980"/>
            <a:ext cx="3893659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minstens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20 min.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onder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lauw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stromend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water</a:t>
            </a:r>
            <a:endParaRPr sz="1500" dirty="0">
              <a:latin typeface="Marker Felt Thin" panose="02000400000000000000" pitchFamily="2" charset="77"/>
            </a:endParaRPr>
          </a:p>
        </p:txBody>
      </p:sp>
      <p:sp>
        <p:nvSpPr>
          <p:cNvPr id="543" name="Google Shape;543;p25"/>
          <p:cNvSpPr txBox="1"/>
          <p:nvPr/>
        </p:nvSpPr>
        <p:spPr>
          <a:xfrm>
            <a:off x="613775" y="3056213"/>
            <a:ext cx="4763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3.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Staat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kledij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in brand?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544" name="Google Shape;544;p25"/>
          <p:cNvSpPr txBox="1"/>
          <p:nvPr/>
        </p:nvSpPr>
        <p:spPr>
          <a:xfrm>
            <a:off x="823772" y="2293235"/>
            <a:ext cx="466629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Niet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rennen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bedekken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met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jas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deken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/of laten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rollen</a:t>
            </a:r>
            <a:endParaRPr sz="15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45" name="Google Shape;545;p25"/>
          <p:cNvSpPr txBox="1"/>
          <p:nvPr/>
        </p:nvSpPr>
        <p:spPr>
          <a:xfrm>
            <a:off x="613775" y="3483873"/>
            <a:ext cx="36395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4.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: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uitspoelen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met water!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546" name="Google Shape;546;p25"/>
          <p:cNvSpPr txBox="1"/>
          <p:nvPr/>
        </p:nvSpPr>
        <p:spPr>
          <a:xfrm>
            <a:off x="798720" y="2656490"/>
            <a:ext cx="466629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- Trek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ingebrande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kledij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nooit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uit</a:t>
            </a:r>
            <a:endParaRPr sz="15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47" name="Google Shape;547;p25"/>
          <p:cNvSpPr txBox="1"/>
          <p:nvPr/>
        </p:nvSpPr>
        <p:spPr>
          <a:xfrm>
            <a:off x="638828" y="3911533"/>
            <a:ext cx="78440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5.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wonden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door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:  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bel je ALTIJD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dokter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!</a:t>
            </a:r>
            <a:endParaRPr sz="1600" dirty="0">
              <a:latin typeface="Marker Felt Thin" panose="02000400000000000000" pitchFamily="2" charset="77"/>
            </a:endParaRPr>
          </a:p>
        </p:txBody>
      </p:sp>
      <p:sp>
        <p:nvSpPr>
          <p:cNvPr id="548" name="Google Shape;548;p25"/>
          <p:cNvSpPr txBox="1"/>
          <p:nvPr/>
        </p:nvSpPr>
        <p:spPr>
          <a:xfrm>
            <a:off x="638828" y="4286257"/>
            <a:ext cx="196105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6. Bel 112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549" name="Google Shape;54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542208">
            <a:off x="6540713" y="2844614"/>
            <a:ext cx="2234771" cy="191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4823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795502" y="615201"/>
            <a:ext cx="859767" cy="83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8147103" y="10279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11314" y="1160746"/>
            <a:ext cx="1373392" cy="148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7431" y="2749729"/>
            <a:ext cx="1406849" cy="1161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26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425488" y="0"/>
            <a:ext cx="2358103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6"/>
          <p:cNvSpPr/>
          <p:nvPr/>
        </p:nvSpPr>
        <p:spPr>
          <a:xfrm>
            <a:off x="-146376" y="233688"/>
            <a:ext cx="3966536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7.  Bel 112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563" name="Google Shape;56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0989" y="2041742"/>
            <a:ext cx="2953011" cy="2953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168725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142393" y="59569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679597" y="927014"/>
            <a:ext cx="642594" cy="62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60;p2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7E5738A5-38F1-AC4C-817E-83874E0A1EC0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1978402"/>
            <a:ext cx="1279519" cy="48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3591" y="3178828"/>
            <a:ext cx="2389978" cy="25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0;p2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9C0B41C5-C36D-F946-85CA-3470C8C468B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354497"/>
            <a:ext cx="1145260" cy="48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0;p2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59B0EC8-BF91-A04A-98EE-ADBC376BFC1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706953"/>
            <a:ext cx="1006782" cy="48726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6"/>
          <p:cNvSpPr txBox="1">
            <a:spLocks noGrp="1"/>
          </p:cNvSpPr>
          <p:nvPr>
            <p:ph type="body" idx="1"/>
          </p:nvPr>
        </p:nvSpPr>
        <p:spPr>
          <a:xfrm>
            <a:off x="649643" y="987240"/>
            <a:ext cx="61722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2571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Blijf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toets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112 in op je GSM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Maak je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keuze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voor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brandweer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/ambulance of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politie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Wacht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op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antwoord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WAAR ?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Geef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het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juiste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adres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endParaRPr dirty="0">
              <a:latin typeface="Marker Felt Thin" panose="02000400000000000000" pitchFamily="2" charset="77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WAT ?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wat er is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gebeurd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WIE ?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mensen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in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gevaar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zijn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gewonden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zijn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Haak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niet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in</a:t>
            </a:r>
            <a:endParaRPr sz="222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rson, person, outdoor&#10;&#10;Description automatically generated">
            <a:extLst>
              <a:ext uri="{FF2B5EF4-FFF2-40B4-BE49-F238E27FC236}">
                <a16:creationId xmlns="" xmlns:a16="http://schemas.microsoft.com/office/drawing/2014/main" id="{8E63B781-A395-CC48-B418-0487BD40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356" y="718114"/>
            <a:ext cx="2535086" cy="346059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E91C1DA-7263-8243-AE88-AC09EEA80E22}"/>
              </a:ext>
            </a:extLst>
          </p:cNvPr>
          <p:cNvGrpSpPr/>
          <p:nvPr/>
        </p:nvGrpSpPr>
        <p:grpSpPr>
          <a:xfrm>
            <a:off x="2236083" y="444844"/>
            <a:ext cx="4197667" cy="4166468"/>
            <a:chOff x="3210885" y="487749"/>
            <a:chExt cx="3658409" cy="3651956"/>
          </a:xfrm>
        </p:grpSpPr>
        <p:pic>
          <p:nvPicPr>
            <p:cNvPr id="574" name="Google Shape;574;p45" descr="Shape, 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715203">
              <a:off x="3210885" y="487749"/>
              <a:ext cx="3658409" cy="365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5" name="Google Shape;575;p45"/>
            <p:cNvSpPr txBox="1"/>
            <p:nvPr/>
          </p:nvSpPr>
          <p:spPr>
            <a:xfrm rot="-721773">
              <a:off x="3446291" y="1527360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gevaarlijk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voor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jezelf</a:t>
              </a:r>
              <a:endParaRPr dirty="0">
                <a:latin typeface="Marker Felt Thin" panose="02000400000000000000" pitchFamily="2" charset="77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anderen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!</a:t>
              </a:r>
              <a:endParaRPr dirty="0">
                <a:latin typeface="Marker Felt Thin" panose="02000400000000000000" pitchFamily="2" charset="77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0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endParaRPr>
            </a:p>
          </p:txBody>
        </p:sp>
      </p:grpSp>
      <p:pic>
        <p:nvPicPr>
          <p:cNvPr id="582" name="Google Shape;582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>
            <a:off x="-366090" y="-200559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>
            <a:off x="882112" y="711974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 rot="10800000">
            <a:off x="7997717" y="2900505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432098" y="3346431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726751" y="2958921"/>
            <a:ext cx="751003" cy="820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415BE1-A843-8B43-81F5-E6766184A83B}"/>
              </a:ext>
            </a:extLst>
          </p:cNvPr>
          <p:cNvGrpSpPr/>
          <p:nvPr/>
        </p:nvGrpSpPr>
        <p:grpSpPr>
          <a:xfrm>
            <a:off x="2610698" y="637553"/>
            <a:ext cx="4015364" cy="4008281"/>
            <a:chOff x="4427533" y="-1093899"/>
            <a:chExt cx="3658409" cy="3651956"/>
          </a:xfrm>
        </p:grpSpPr>
        <p:pic>
          <p:nvPicPr>
            <p:cNvPr id="21" name="Google Shape;589;p45" descr="Shape, icon&#10;&#10;Description automatically generated">
              <a:extLst>
                <a:ext uri="{FF2B5EF4-FFF2-40B4-BE49-F238E27FC236}">
                  <a16:creationId xmlns="" xmlns:a16="http://schemas.microsoft.com/office/drawing/2014/main" id="{9B68EDDC-1652-E144-B086-240227655A2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0884797">
              <a:off x="4427533" y="-1093899"/>
              <a:ext cx="3658409" cy="365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590;p45">
              <a:extLst>
                <a:ext uri="{FF2B5EF4-FFF2-40B4-BE49-F238E27FC236}">
                  <a16:creationId xmlns="" xmlns:a16="http://schemas.microsoft.com/office/drawing/2014/main" id="{F6D21771-0C81-F647-9C38-3C0174493335}"/>
                </a:ext>
              </a:extLst>
            </p:cNvPr>
            <p:cNvSpPr txBox="1">
              <a:spLocks/>
            </p:cNvSpPr>
            <p:nvPr/>
          </p:nvSpPr>
          <p:spPr>
            <a:xfrm rot="20878227">
              <a:off x="4658755" y="-565795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3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»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Besluit</a:t>
              </a:r>
              <a:r>
                <a:rPr lang="en-US" sz="2000" b="1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!</a:t>
              </a:r>
              <a:endParaRPr lang="en-US" dirty="0">
                <a:latin typeface="Marker Felt Thin" panose="02000400000000000000" pitchFamily="2" charset="77"/>
              </a:endParaRPr>
            </a:p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Zelf</a:t>
              </a:r>
              <a:r>
                <a:rPr lang="en-US" sz="2000" b="1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vuurwerk</a:t>
              </a:r>
              <a:r>
                <a:rPr lang="en-US" sz="2000" b="1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afsteken</a:t>
              </a:r>
              <a:r>
                <a:rPr lang="en-US" sz="2000" b="1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…</a:t>
              </a:r>
            </a:p>
            <a:p>
              <a:pPr marL="85725" indent="0" algn="ctr">
                <a:buFont typeface="Arial"/>
                <a:buNone/>
              </a:pPr>
              <a:endParaRPr lang="en-US" sz="2000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endParaRPr>
            </a:p>
          </p:txBody>
        </p:sp>
        <p:pic>
          <p:nvPicPr>
            <p:cNvPr id="23" name="Google Shape;591;p45" descr="A picture containing smoke, dark&#10;&#10;Description automatically generated">
              <a:extLst>
                <a:ext uri="{FF2B5EF4-FFF2-40B4-BE49-F238E27FC236}">
                  <a16:creationId xmlns="" xmlns:a16="http://schemas.microsoft.com/office/drawing/2014/main" id="{F70A3B24-C13B-AE46-81FE-C8D2486620F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20918413">
              <a:off x="5507755" y="149435"/>
              <a:ext cx="2043830" cy="20767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85;p1" descr="Het Stedelijk Lyceum">
            <a:extLst>
              <a:ext uri="{FF2B5EF4-FFF2-40B4-BE49-F238E27FC236}">
                <a16:creationId xmlns="" xmlns:a16="http://schemas.microsoft.com/office/drawing/2014/main" id="{B6A23528-6B0F-AD47-AEC0-07661E8C615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9313" y="4650805"/>
            <a:ext cx="1009703" cy="30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6;p1" descr="OSCARE: EEN NETWERK AAN INFORMATIE OP MAAT VAN IEDEREEN">
            <a:extLst>
              <a:ext uri="{FF2B5EF4-FFF2-40B4-BE49-F238E27FC236}">
                <a16:creationId xmlns="" xmlns:a16="http://schemas.microsoft.com/office/drawing/2014/main" id="{F836314B-B97A-5149-B178-8F4945A91B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87998" y="4649791"/>
            <a:ext cx="1072869" cy="3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7;p1" descr="Text&#10;&#10;Description automatically generated with low confidence">
            <a:extLst>
              <a:ext uri="{FF2B5EF4-FFF2-40B4-BE49-F238E27FC236}">
                <a16:creationId xmlns="" xmlns:a16="http://schemas.microsoft.com/office/drawing/2014/main" id="{252A43BC-4C2A-1943-809C-88BD5B9E278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11713" y="4649792"/>
            <a:ext cx="554090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88;p1" descr="Katholiek onderwijs bisdom Antwerpen">
            <a:extLst>
              <a:ext uri="{FF2B5EF4-FFF2-40B4-BE49-F238E27FC236}">
                <a16:creationId xmlns="" xmlns:a16="http://schemas.microsoft.com/office/drawing/2014/main" id="{09A8E5FC-0317-4D48-A65F-B9B576C3812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42083" y="4627677"/>
            <a:ext cx="298040" cy="33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9;p1" descr="Home - Provincie Antwerpen">
            <a:extLst>
              <a:ext uri="{FF2B5EF4-FFF2-40B4-BE49-F238E27FC236}">
                <a16:creationId xmlns="" xmlns:a16="http://schemas.microsoft.com/office/drawing/2014/main" id="{1172729D-3AF3-904F-B263-F7D158E371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64557" y="4664991"/>
            <a:ext cx="1022696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0;p1" descr="Text&#10;&#10;Description automatically generated">
            <a:extLst>
              <a:ext uri="{FF2B5EF4-FFF2-40B4-BE49-F238E27FC236}">
                <a16:creationId xmlns="" xmlns:a16="http://schemas.microsoft.com/office/drawing/2014/main" id="{3C5CC619-E820-5948-A78A-C7797F13F9F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t="25612" b="25574"/>
          <a:stretch/>
        </p:blipFill>
        <p:spPr>
          <a:xfrm>
            <a:off x="8303446" y="4664990"/>
            <a:ext cx="600524" cy="29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4;p1">
            <a:extLst>
              <a:ext uri="{FF2B5EF4-FFF2-40B4-BE49-F238E27FC236}">
                <a16:creationId xmlns="" xmlns:a16="http://schemas.microsoft.com/office/drawing/2014/main" id="{7C191AFF-67ED-6F4F-8609-7D1791B637C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686362" y="4635681"/>
            <a:ext cx="335296" cy="33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96;p1">
            <a:extLst>
              <a:ext uri="{FF2B5EF4-FFF2-40B4-BE49-F238E27FC236}">
                <a16:creationId xmlns="" xmlns:a16="http://schemas.microsoft.com/office/drawing/2014/main" id="{0000E5F4-8812-FB4C-A90F-070E31FDB1D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93975" y="4635681"/>
            <a:ext cx="847698" cy="4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2EA654E3-0B77-0F44-B649-C95F435680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4995" y="4649791"/>
            <a:ext cx="1282700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28" descr="A picture containing outdoor, sunset, sun, blu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7492" y="3280733"/>
            <a:ext cx="2334780" cy="175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8" descr="A picture containing dark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8532">
            <a:off x="6021524" y="1304157"/>
            <a:ext cx="2510034" cy="184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8" descr="A close-up of a tunnel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34037">
            <a:off x="3644425" y="1784671"/>
            <a:ext cx="2244164" cy="149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8" descr="A picture containing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3900" y="3395155"/>
            <a:ext cx="2563739" cy="169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51379">
            <a:off x="563690" y="1652332"/>
            <a:ext cx="2697472" cy="179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8" descr="A picture containing 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" t="21327" r="31281" b="53602"/>
          <a:stretch/>
        </p:blipFill>
        <p:spPr>
          <a:xfrm>
            <a:off x="382409" y="93733"/>
            <a:ext cx="2606281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8"/>
          <p:cNvSpPr txBox="1">
            <a:spLocks noGrp="1"/>
          </p:cNvSpPr>
          <p:nvPr>
            <p:ph type="body" idx="1"/>
          </p:nvPr>
        </p:nvSpPr>
        <p:spPr>
          <a:xfrm>
            <a:off x="630885" y="754041"/>
            <a:ext cx="4941484" cy="39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en-US" b="1" u="sng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Hoe gaan wij nu                       ???? </a:t>
            </a:r>
            <a:endParaRPr b="1" u="sng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604" name="Google Shape;604;p28"/>
          <p:cNvSpPr/>
          <p:nvPr/>
        </p:nvSpPr>
        <p:spPr>
          <a:xfrm>
            <a:off x="-298776" y="233689"/>
            <a:ext cx="6965390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8. Workshop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605" name="Google Shape;605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071790">
            <a:off x="901537" y="1572922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2202769" y="3281988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6153294" y="3168820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203379">
            <a:off x="6371551" y="1203638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825422">
            <a:off x="4562175" y="1686730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8" descr="A picture containing fireworks, outdoor objec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265938">
            <a:off x="3992402" y="3242472"/>
            <a:ext cx="2071343" cy="137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444606">
            <a:off x="3735282" y="3392523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12055" y="55525"/>
            <a:ext cx="1081216" cy="153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66288" y="-52604"/>
            <a:ext cx="853965" cy="109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742394" y="828160"/>
            <a:ext cx="701721" cy="919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526774" y="377343"/>
            <a:ext cx="4909791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u="sng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Programma</a:t>
            </a:r>
            <a:endParaRPr sz="4000" u="sng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168826" y="1359030"/>
            <a:ext cx="448254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1.  Wat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weet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168826" y="1716101"/>
            <a:ext cx="619387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2.  Wat is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-89591" y="2136374"/>
            <a:ext cx="499004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3.  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Hoe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heet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is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sz="20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-89591" y="2484244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4.  Mag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-89591" y="2842053"/>
            <a:ext cx="55261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5.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Gevaren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van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endParaRPr sz="20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-89591" y="3189922"/>
            <a:ext cx="60227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6.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Eerste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Hulp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Ongevallen</a:t>
            </a:r>
            <a:endParaRPr sz="20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-35700" y="3588963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7.  Bel 112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-29487" y="3988005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8.  Workshop</a:t>
            </a:r>
            <a:endParaRPr sz="2000" dirty="0">
              <a:latin typeface="Marker Felt Thin" panose="02000400000000000000" pitchFamily="2" charset="77"/>
            </a:endParaRPr>
          </a:p>
        </p:txBody>
      </p:sp>
      <p:pic>
        <p:nvPicPr>
          <p:cNvPr id="112" name="Google Shape;112;p3" descr="Shape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63147">
            <a:off x="5377485" y="1224400"/>
            <a:ext cx="2513791" cy="250935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>
            <a:spLocks noGrp="1"/>
          </p:cNvSpPr>
          <p:nvPr>
            <p:ph type="body" idx="1"/>
          </p:nvPr>
        </p:nvSpPr>
        <p:spPr>
          <a:xfrm rot="904251">
            <a:off x="5693857" y="1670265"/>
            <a:ext cx="2125068" cy="97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" lvl="0" indent="0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rPr lang="nl-BE" sz="2000" b="1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Samen vieren!</a:t>
            </a:r>
          </a:p>
          <a:p>
            <a:pPr marL="85725" lvl="0" indent="0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rPr lang="nl-BE" sz="2000" b="1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Je hoeft niet perfect te zijn om geweldig te zijn!</a:t>
            </a:r>
          </a:p>
          <a:p>
            <a:pPr marL="85725" lvl="0" indent="0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rPr lang="nl-BE" sz="2000" b="1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 ;-)</a:t>
            </a:r>
            <a:endParaRPr sz="2000" b="1" dirty="0">
              <a:solidFill>
                <a:srgbClr val="17365D"/>
              </a:solidFill>
              <a:latin typeface="MARKER FELT THIN" panose="02000400000000000000" pitchFamily="2" charset="0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14" name="Google Shape;114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8649175">
            <a:off x="7720766" y="245699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37584" y="125551"/>
            <a:ext cx="7160420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>
            <a:spLocks noGrp="1"/>
          </p:cNvSpPr>
          <p:nvPr>
            <p:ph type="title"/>
          </p:nvPr>
        </p:nvSpPr>
        <p:spPr>
          <a:xfrm>
            <a:off x="266700" y="125551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1.  Wat </a:t>
            </a:r>
            <a:r>
              <a:rPr lang="en-US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weet</a:t>
            </a:r>
            <a:r>
              <a:rPr lang="en-US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jij</a:t>
            </a:r>
            <a:r>
              <a:rPr lang="en-US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over </a:t>
            </a:r>
            <a:r>
              <a:rPr lang="en-US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23" name="Google Shape;123;p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8714" y="1658765"/>
            <a:ext cx="6526571" cy="192978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 txBox="1"/>
          <p:nvPr/>
        </p:nvSpPr>
        <p:spPr>
          <a:xfrm>
            <a:off x="1308714" y="3925958"/>
            <a:ext cx="36144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© Cyanide and Happiness –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Explosm.net</a:t>
            </a:r>
            <a:endParaRPr sz="16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500732" y="150326"/>
            <a:ext cx="4395562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144023" y="28486"/>
            <a:ext cx="431633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64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2.  Wat is </a:t>
            </a:r>
            <a:r>
              <a:rPr lang="en-US" sz="4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sz="4000" dirty="0">
              <a:latin typeface="Marker Felt Thin" panose="02000400000000000000" pitchFamily="2" charset="77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 t="5447" b="19869"/>
          <a:stretch/>
        </p:blipFill>
        <p:spPr>
          <a:xfrm rot="-3108140">
            <a:off x="2281923" y="927345"/>
            <a:ext cx="536236" cy="293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0063" y="2668733"/>
            <a:ext cx="5819474" cy="118571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/>
          <p:nvPr/>
        </p:nvSpPr>
        <p:spPr>
          <a:xfrm>
            <a:off x="1115032" y="944161"/>
            <a:ext cx="1172442" cy="11724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5056908" y="3768100"/>
            <a:ext cx="2130703" cy="5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Omhulsel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2453753" y="1719492"/>
            <a:ext cx="1291004" cy="39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Lont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5181601" y="2048880"/>
            <a:ext cx="1846522" cy="476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EF00BF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Buskruit</a:t>
            </a:r>
            <a:endParaRPr dirty="0">
              <a:latin typeface="Marker Felt Thin" panose="02000400000000000000" pitchFamily="2" charset="77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>
            <a:off x="4255607" y="2971909"/>
            <a:ext cx="3048000" cy="579366"/>
            <a:chOff x="4255607" y="2971909"/>
            <a:chExt cx="3048000" cy="579366"/>
          </a:xfrm>
        </p:grpSpPr>
        <p:sp>
          <p:nvSpPr>
            <p:cNvPr id="140" name="Google Shape;140;p5"/>
            <p:cNvSpPr/>
            <p:nvPr/>
          </p:nvSpPr>
          <p:spPr>
            <a:xfrm>
              <a:off x="4255607" y="2971909"/>
              <a:ext cx="3048000" cy="579366"/>
            </a:xfrm>
            <a:prstGeom prst="roundRect">
              <a:avLst>
                <a:gd name="adj" fmla="val 1666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460358" y="309407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688958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89629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077047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257801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465136" y="3269512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64057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831959" y="325356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6023345" y="3088759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6214731" y="326951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6400801" y="309407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6602820" y="324824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804839" y="3088758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7028123" y="326419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5"/>
          <p:cNvGrpSpPr/>
          <p:nvPr/>
        </p:nvGrpSpPr>
        <p:grpSpPr>
          <a:xfrm>
            <a:off x="287417" y="-830401"/>
            <a:ext cx="8761781" cy="6454825"/>
            <a:chOff x="357986" y="-496962"/>
            <a:chExt cx="8761781" cy="6454825"/>
          </a:xfrm>
        </p:grpSpPr>
        <p:sp>
          <p:nvSpPr>
            <p:cNvPr id="156" name="Google Shape;156;p5"/>
            <p:cNvSpPr/>
            <p:nvPr/>
          </p:nvSpPr>
          <p:spPr>
            <a:xfrm>
              <a:off x="357986" y="-3955"/>
              <a:ext cx="4864373" cy="4864373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3841323" y="-496962"/>
              <a:ext cx="5278444" cy="52784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604783" y="1367570"/>
              <a:ext cx="3788044" cy="37880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938200" y="2468525"/>
              <a:ext cx="3489338" cy="348933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278482" y="3004727"/>
              <a:ext cx="2066199" cy="206619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"/>
                            </p:stCondLst>
                            <p:childTnLst>
                              <p:par>
                                <p:cTn id="2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2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9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154530" y="-22341"/>
            <a:ext cx="6158757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/>
          <p:nvPr/>
        </p:nvSpPr>
        <p:spPr>
          <a:xfrm>
            <a:off x="692726" y="842297"/>
            <a:ext cx="3879270" cy="59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0512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Koud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bestaat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niet</a:t>
            </a:r>
            <a:endParaRPr sz="2500" b="1" i="0" u="sng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68" name="Google Shape;168;p9"/>
          <p:cNvSpPr txBox="1"/>
          <p:nvPr/>
        </p:nvSpPr>
        <p:spPr>
          <a:xfrm>
            <a:off x="87508" y="24822"/>
            <a:ext cx="5766537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3.  </a:t>
            </a:r>
            <a:r>
              <a:rPr lang="en-US" sz="40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Hoe </a:t>
            </a:r>
            <a:r>
              <a:rPr lang="en-US" sz="40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heet</a:t>
            </a:r>
            <a:r>
              <a:rPr lang="en-US" sz="40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is </a:t>
            </a:r>
            <a:r>
              <a:rPr lang="en-US" sz="40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40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?</a:t>
            </a:r>
            <a:endParaRPr sz="4000" b="0" i="0" u="none" strike="noStrike" cap="none" dirty="0">
              <a:solidFill>
                <a:srgbClr val="17365D"/>
              </a:solidFill>
              <a:latin typeface="Marker Felt Thin" panose="02000400000000000000" pitchFamily="2" charset="0"/>
              <a:ea typeface="Permanent Marker"/>
              <a:cs typeface="Permanent Marker"/>
              <a:sym typeface="Permanent Marker"/>
            </a:endParaRPr>
          </a:p>
        </p:txBody>
      </p:sp>
      <p:grpSp>
        <p:nvGrpSpPr>
          <p:cNvPr id="169" name="Google Shape;169;p9"/>
          <p:cNvGrpSpPr/>
          <p:nvPr/>
        </p:nvGrpSpPr>
        <p:grpSpPr>
          <a:xfrm>
            <a:off x="668973" y="1423584"/>
            <a:ext cx="1277339" cy="3563033"/>
            <a:chOff x="1753853" y="1383476"/>
            <a:chExt cx="1277339" cy="3563033"/>
          </a:xfrm>
        </p:grpSpPr>
        <p:cxnSp>
          <p:nvCxnSpPr>
            <p:cNvPr id="170" name="Google Shape;170;p9"/>
            <p:cNvCxnSpPr/>
            <p:nvPr/>
          </p:nvCxnSpPr>
          <p:spPr>
            <a:xfrm>
              <a:off x="3031192" y="1466850"/>
              <a:ext cx="0" cy="3427352"/>
            </a:xfrm>
            <a:prstGeom prst="straightConnector1">
              <a:avLst/>
            </a:prstGeom>
            <a:noFill/>
            <a:ln w="76200" cap="flat" cmpd="sng">
              <a:solidFill>
                <a:srgbClr val="17365D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1" name="Google Shape;171;p9"/>
            <p:cNvSpPr txBox="1"/>
            <p:nvPr/>
          </p:nvSpPr>
          <p:spPr>
            <a:xfrm>
              <a:off x="2275571" y="4546399"/>
              <a:ext cx="64457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2" name="Google Shape;172;p9"/>
            <p:cNvSpPr txBox="1"/>
            <p:nvPr/>
          </p:nvSpPr>
          <p:spPr>
            <a:xfrm>
              <a:off x="2008689" y="4171645"/>
              <a:ext cx="9114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100°C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3" name="Google Shape;173;p9"/>
            <p:cNvSpPr txBox="1"/>
            <p:nvPr/>
          </p:nvSpPr>
          <p:spPr>
            <a:xfrm>
              <a:off x="1978709" y="3826871"/>
              <a:ext cx="9114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200°C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4" name="Google Shape;174;p9"/>
            <p:cNvSpPr txBox="1"/>
            <p:nvPr/>
          </p:nvSpPr>
          <p:spPr>
            <a:xfrm>
              <a:off x="1978709" y="3437127"/>
              <a:ext cx="9264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300°C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5" name="Google Shape;175;p9"/>
            <p:cNvSpPr txBox="1"/>
            <p:nvPr/>
          </p:nvSpPr>
          <p:spPr>
            <a:xfrm>
              <a:off x="1882656" y="3062373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400°C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6" name="Google Shape;176;p9"/>
            <p:cNvSpPr txBox="1"/>
            <p:nvPr/>
          </p:nvSpPr>
          <p:spPr>
            <a:xfrm>
              <a:off x="1963719" y="2717599"/>
              <a:ext cx="9114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700°C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7" name="Google Shape;177;p9"/>
            <p:cNvSpPr txBox="1"/>
            <p:nvPr/>
          </p:nvSpPr>
          <p:spPr>
            <a:xfrm>
              <a:off x="1867666" y="2387816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800°C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8" name="Google Shape;178;p9"/>
            <p:cNvSpPr txBox="1"/>
            <p:nvPr/>
          </p:nvSpPr>
          <p:spPr>
            <a:xfrm>
              <a:off x="2008689" y="2103003"/>
              <a:ext cx="89647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900°C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9" name="Google Shape;179;p9"/>
            <p:cNvSpPr txBox="1"/>
            <p:nvPr/>
          </p:nvSpPr>
          <p:spPr>
            <a:xfrm>
              <a:off x="1798823" y="1743239"/>
              <a:ext cx="11213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1000°C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80" name="Google Shape;180;p9"/>
            <p:cNvSpPr txBox="1"/>
            <p:nvPr/>
          </p:nvSpPr>
          <p:spPr>
            <a:xfrm>
              <a:off x="1753853" y="1383476"/>
              <a:ext cx="115130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1.100°C</a:t>
              </a:r>
              <a:endParaRPr>
                <a:latin typeface="Marker Felt Thin" panose="02000400000000000000" pitchFamily="2" charset="77"/>
              </a:endParaRPr>
            </a:p>
          </p:txBody>
        </p:sp>
      </p:grpSp>
      <p:pic>
        <p:nvPicPr>
          <p:cNvPr id="181" name="Google Shape;18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5557" y="3684487"/>
            <a:ext cx="1051413" cy="124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1853" y="3476820"/>
            <a:ext cx="1203612" cy="87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6805" y="2822370"/>
            <a:ext cx="2081127" cy="9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3287" y="1446137"/>
            <a:ext cx="703019" cy="118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8">
            <a:alphaModFix/>
          </a:blip>
          <a:srcRect t="10221" b="10220"/>
          <a:stretch/>
        </p:blipFill>
        <p:spPr>
          <a:xfrm rot="-5004165">
            <a:off x="3851218" y="660339"/>
            <a:ext cx="1661607" cy="14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 txBox="1"/>
          <p:nvPr/>
        </p:nvSpPr>
        <p:spPr>
          <a:xfrm>
            <a:off x="2909326" y="1493401"/>
            <a:ext cx="1501324" cy="70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Sterretjes zijn 1.100°C</a:t>
            </a:r>
            <a:endParaRPr>
              <a:latin typeface="Marker Felt Thin" panose="02000400000000000000" pitchFamily="2" charset="77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5332141" y="1930920"/>
            <a:ext cx="15013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Glas smelt </a:t>
            </a:r>
            <a:endParaRPr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 900°C</a:t>
            </a:r>
            <a:endParaRPr>
              <a:latin typeface="Marker Felt Thin" panose="02000400000000000000" pitchFamily="2" charset="77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2222810" y="3213796"/>
            <a:ext cx="15860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Hout ontvlamt </a:t>
            </a:r>
            <a:endParaRPr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 309°C</a:t>
            </a:r>
            <a:endParaRPr>
              <a:latin typeface="Marker Felt Thin" panose="02000400000000000000" pitchFamily="2" charset="77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6693218" y="4202740"/>
            <a:ext cx="15860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Water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kookt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100°C</a:t>
            </a:r>
            <a:endParaRPr dirty="0">
              <a:latin typeface="Marker Felt Thin" panose="02000400000000000000" pitchFamily="2" charset="77"/>
            </a:endParaRPr>
          </a:p>
        </p:txBody>
      </p:sp>
      <p:cxnSp>
        <p:nvCxnSpPr>
          <p:cNvPr id="191" name="Google Shape;191;p9"/>
          <p:cNvCxnSpPr/>
          <p:nvPr/>
        </p:nvCxnSpPr>
        <p:spPr>
          <a:xfrm>
            <a:off x="1986068" y="1715436"/>
            <a:ext cx="963014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2" name="Google Shape;192;p9"/>
          <p:cNvCxnSpPr/>
          <p:nvPr/>
        </p:nvCxnSpPr>
        <p:spPr>
          <a:xfrm>
            <a:off x="2001289" y="2427924"/>
            <a:ext cx="3330852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3" name="Google Shape;193;p9"/>
          <p:cNvCxnSpPr/>
          <p:nvPr/>
        </p:nvCxnSpPr>
        <p:spPr>
          <a:xfrm>
            <a:off x="1986068" y="3752807"/>
            <a:ext cx="260556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4" name="Google Shape;194;p9"/>
          <p:cNvCxnSpPr/>
          <p:nvPr/>
        </p:nvCxnSpPr>
        <p:spPr>
          <a:xfrm>
            <a:off x="1986068" y="4261691"/>
            <a:ext cx="2999400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9"/>
          <p:cNvCxnSpPr/>
          <p:nvPr/>
        </p:nvCxnSpPr>
        <p:spPr>
          <a:xfrm>
            <a:off x="1986068" y="4662098"/>
            <a:ext cx="4720213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6" name="Google Shape;196;p9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1531788">
            <a:off x="7093883" y="-1111883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06114">
            <a:off x="1667974" y="1434263"/>
            <a:ext cx="465169" cy="352199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89;p9">
            <a:extLst>
              <a:ext uri="{FF2B5EF4-FFF2-40B4-BE49-F238E27FC236}">
                <a16:creationId xmlns="" xmlns:a16="http://schemas.microsoft.com/office/drawing/2014/main" id="{A51D4B12-478B-134B-8EBB-EAD516167668}"/>
              </a:ext>
            </a:extLst>
          </p:cNvPr>
          <p:cNvSpPr txBox="1"/>
          <p:nvPr/>
        </p:nvSpPr>
        <p:spPr>
          <a:xfrm>
            <a:off x="4914922" y="3697905"/>
            <a:ext cx="15860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Cake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gaart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endParaRPr dirty="0"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180°C</a:t>
            </a:r>
            <a:endParaRPr dirty="0">
              <a:latin typeface="Marker Felt Thin" panose="02000400000000000000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3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321926" y="111135"/>
            <a:ext cx="2929592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3"/>
          <p:cNvSpPr txBox="1"/>
          <p:nvPr/>
        </p:nvSpPr>
        <p:spPr>
          <a:xfrm>
            <a:off x="121285" y="229902"/>
            <a:ext cx="2956314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4.  MAG DA?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/>
          </p:nvPr>
        </p:nvSpPr>
        <p:spPr>
          <a:xfrm>
            <a:off x="2307760" y="2017688"/>
            <a:ext cx="4051341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Zelf</a:t>
            </a:r>
            <a:r>
              <a:rPr lang="en-US" sz="32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2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32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2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afsteken</a:t>
            </a:r>
            <a:r>
              <a:rPr lang="en-US" sz="32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…</a:t>
            </a:r>
            <a:endParaRPr sz="32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6" name="Google Shape;206;p13" descr="A picture containing text, night sk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9009" t="27527" r="28953" b="26100"/>
          <a:stretch/>
        </p:blipFill>
        <p:spPr>
          <a:xfrm rot="1026008">
            <a:off x="814062" y="1623570"/>
            <a:ext cx="341350" cy="53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/>
          <p:cNvPicPr preferRelativeResize="0"/>
          <p:nvPr/>
        </p:nvPicPr>
        <p:blipFill rotWithShape="1">
          <a:blip r:embed="rId5">
            <a:alphaModFix/>
          </a:blip>
          <a:srcRect t="10824" b="16134"/>
          <a:stretch/>
        </p:blipFill>
        <p:spPr>
          <a:xfrm>
            <a:off x="2006295" y="954796"/>
            <a:ext cx="6083447" cy="333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3485103">
            <a:off x="7893507" y="131695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7440450">
            <a:off x="-211914" y="2299162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1822753">
            <a:off x="476034" y="3805030"/>
            <a:ext cx="717007" cy="71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703928">
            <a:off x="2048793" y="4431763"/>
            <a:ext cx="942990" cy="9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2167124">
            <a:off x="4596745" y="396760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9883747">
            <a:off x="5472061" y="442536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2234189">
            <a:off x="8487081" y="786336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703928">
            <a:off x="872033" y="3010556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-1903867">
            <a:off x="5003676" y="451519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-1903867">
            <a:off x="8687973" y="2077392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1437797">
            <a:off x="3423246" y="60881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2878410">
            <a:off x="4970817" y="947314"/>
            <a:ext cx="698167" cy="69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4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382409" y="78357"/>
            <a:ext cx="2858480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4"/>
          <p:cNvSpPr txBox="1">
            <a:spLocks noGrp="1"/>
          </p:cNvSpPr>
          <p:nvPr>
            <p:ph type="title"/>
          </p:nvPr>
        </p:nvSpPr>
        <p:spPr>
          <a:xfrm>
            <a:off x="765463" y="1218877"/>
            <a:ext cx="2628186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500" b="1" u="sng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De </a:t>
            </a:r>
            <a:r>
              <a:rPr lang="en-US" sz="2500" b="1" u="sng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wetgeving</a:t>
            </a:r>
            <a:endParaRPr sz="2500" b="1" u="sng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28" name="Google Shape;228;p14"/>
          <p:cNvSpPr txBox="1"/>
          <p:nvPr/>
        </p:nvSpPr>
        <p:spPr>
          <a:xfrm>
            <a:off x="101890" y="224194"/>
            <a:ext cx="2858480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4.  MAG DA?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229" name="Google Shape;229;p14"/>
          <p:cNvSpPr txBox="1"/>
          <p:nvPr/>
        </p:nvSpPr>
        <p:spPr>
          <a:xfrm>
            <a:off x="765463" y="2042692"/>
            <a:ext cx="7143750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"Het is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verboden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af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te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steken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vuurwapens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af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te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schieten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voetzoekers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te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laten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ontploffen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carbuurbommen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af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te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vuren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of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wensballonnen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op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te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laten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.”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arker Felt Thin" panose="02000400000000000000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Wetgeving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Vlaanderen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Antwerpen</a:t>
            </a:r>
            <a:endParaRPr dirty="0">
              <a:latin typeface="Marker Felt Thin" panose="02000400000000000000" pitchFamily="2" charset="0"/>
            </a:endParaRPr>
          </a:p>
        </p:txBody>
      </p:sp>
      <p:pic>
        <p:nvPicPr>
          <p:cNvPr id="230" name="Google Shape;230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118623" y="3216177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4907131">
            <a:off x="8062747" y="2426098"/>
            <a:ext cx="1177121" cy="113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7853837">
            <a:off x="-65252" y="4093800"/>
            <a:ext cx="1177121" cy="113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442812" y="142049"/>
            <a:ext cx="2597568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1606392" y="1500401"/>
            <a:ext cx="6097229" cy="144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dirty="0">
              <a:latin typeface="Marker Felt Thin" panose="02000400000000000000" pitchFamily="2" charset="77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Zelf</a:t>
            </a:r>
            <a:r>
              <a:rPr lang="en-US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afsteken</a:t>
            </a:r>
            <a:r>
              <a:rPr lang="en-US" b="1" dirty="0" smtClean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is </a:t>
            </a:r>
            <a:r>
              <a:rPr lang="en-US" sz="4575" b="1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verboden</a:t>
            </a:r>
            <a:r>
              <a:rPr lang="en-US" sz="4575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!</a:t>
            </a:r>
            <a:endParaRPr sz="4575" b="1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40" name="Google Shape;240;p16"/>
          <p:cNvSpPr txBox="1"/>
          <p:nvPr/>
        </p:nvSpPr>
        <p:spPr>
          <a:xfrm>
            <a:off x="28779" y="295643"/>
            <a:ext cx="2840151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4.  MAG DA?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241" name="Google Shape;241;p16" descr="A picture containing smoke, dar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4943" y="1786537"/>
            <a:ext cx="1545498" cy="15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6" descr="A picture containing text, cake, dark, l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812" y="1681489"/>
            <a:ext cx="1545498" cy="1672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1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1"/>
          <p:cNvSpPr/>
          <p:nvPr/>
        </p:nvSpPr>
        <p:spPr>
          <a:xfrm>
            <a:off x="-279923" y="261732"/>
            <a:ext cx="89805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1189973" y="828805"/>
            <a:ext cx="3550010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4985601" y="816279"/>
            <a:ext cx="3426126" cy="2011705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1"/>
          <p:cNvSpPr/>
          <p:nvPr/>
        </p:nvSpPr>
        <p:spPr>
          <a:xfrm>
            <a:off x="1189972" y="2946943"/>
            <a:ext cx="3566091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1"/>
          <p:cNvSpPr/>
          <p:nvPr/>
        </p:nvSpPr>
        <p:spPr>
          <a:xfrm>
            <a:off x="4985601" y="2946943"/>
            <a:ext cx="3426126" cy="1986654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1"/>
          <p:cNvSpPr/>
          <p:nvPr/>
        </p:nvSpPr>
        <p:spPr>
          <a:xfrm>
            <a:off x="3219826" y="1235990"/>
            <a:ext cx="3215665" cy="3215665"/>
          </a:xfrm>
          <a:prstGeom prst="ellipse">
            <a:avLst/>
          </a:prstGeom>
          <a:solidFill>
            <a:srgbClr val="17365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1"/>
          <p:cNvSpPr txBox="1"/>
          <p:nvPr/>
        </p:nvSpPr>
        <p:spPr>
          <a:xfrm>
            <a:off x="1189973" y="897230"/>
            <a:ext cx="30450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veroorzaakt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endParaRPr dirty="0"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17 000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branden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per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jaar</a:t>
            </a:r>
            <a:endParaRPr sz="1300" dirty="0">
              <a:latin typeface="Marker Felt Thin" panose="02000400000000000000" pitchFamily="2" charset="77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4158400" y="864023"/>
            <a:ext cx="417597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Meest</a:t>
            </a:r>
            <a:r>
              <a:rPr lang="en-US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voorkomende</a:t>
            </a:r>
            <a:r>
              <a:rPr lang="en-US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verwondingen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257" name="Google Shape;257;p41"/>
          <p:cNvSpPr txBox="1"/>
          <p:nvPr/>
        </p:nvSpPr>
        <p:spPr>
          <a:xfrm>
            <a:off x="4763426" y="4420382"/>
            <a:ext cx="362883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Vaakst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slachtoffer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: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Kinderen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onder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4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jaar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dan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kinderen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tussen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10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14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jaar</a:t>
            </a:r>
            <a:endParaRPr sz="1300" dirty="0">
              <a:latin typeface="Marker Felt Thin" panose="02000400000000000000" pitchFamily="2" charset="77"/>
            </a:endParaRPr>
          </a:p>
        </p:txBody>
      </p:sp>
      <p:sp>
        <p:nvSpPr>
          <p:cNvPr id="258" name="Google Shape;258;p41"/>
          <p:cNvSpPr txBox="1"/>
          <p:nvPr/>
        </p:nvSpPr>
        <p:spPr>
          <a:xfrm>
            <a:off x="1234360" y="4071823"/>
            <a:ext cx="3890280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1100°C</a:t>
            </a:r>
            <a:endParaRPr dirty="0"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Zo warm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kunnen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vuurstokjes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worden</a:t>
            </a:r>
            <a:endParaRPr sz="1600" dirty="0"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(Glow sticks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zijn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minstens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even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leuk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)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259" name="Google Shape;259;p41" descr="A picture containing palm, night, draw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868868">
            <a:off x="3499971" y="1372496"/>
            <a:ext cx="2815214" cy="305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 rotWithShape="1">
          <a:blip r:embed="rId5">
            <a:alphaModFix/>
          </a:blip>
          <a:srcRect t="5220" b="5220"/>
          <a:stretch/>
        </p:blipFill>
        <p:spPr>
          <a:xfrm>
            <a:off x="821395" y="1207659"/>
            <a:ext cx="2938628" cy="195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754878">
            <a:off x="6967083" y="1754960"/>
            <a:ext cx="902867" cy="9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0356" y="959011"/>
            <a:ext cx="1409570" cy="140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 rotWithShape="1">
          <a:blip r:embed="rId8">
            <a:alphaModFix/>
          </a:blip>
          <a:srcRect l="1231" r="1231"/>
          <a:stretch/>
        </p:blipFill>
        <p:spPr>
          <a:xfrm rot="-5824808">
            <a:off x="1673763" y="2347446"/>
            <a:ext cx="2212190" cy="240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1"/>
          <p:cNvPicPr preferRelativeResize="0"/>
          <p:nvPr/>
        </p:nvPicPr>
        <p:blipFill rotWithShape="1">
          <a:blip r:embed="rId9">
            <a:alphaModFix/>
          </a:blip>
          <a:srcRect t="951" b="951"/>
          <a:stretch/>
        </p:blipFill>
        <p:spPr>
          <a:xfrm>
            <a:off x="6297921" y="2922161"/>
            <a:ext cx="1618717" cy="149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1"/>
          <p:cNvSpPr txBox="1"/>
          <p:nvPr/>
        </p:nvSpPr>
        <p:spPr>
          <a:xfrm>
            <a:off x="3412204" y="3393764"/>
            <a:ext cx="28341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Laat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aan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de pro’s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266" name="Google Shape;266;p41"/>
          <p:cNvSpPr txBox="1"/>
          <p:nvPr/>
        </p:nvSpPr>
        <p:spPr>
          <a:xfrm>
            <a:off x="3649919" y="1651868"/>
            <a:ext cx="229043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Veiligheidstip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n°1</a:t>
            </a:r>
            <a:endParaRPr sz="2000" dirty="0">
              <a:latin typeface="Marker Felt Thin" panose="02000400000000000000" pitchFamily="2" charset="77"/>
            </a:endParaRPr>
          </a:p>
        </p:txBody>
      </p:sp>
      <p:pic>
        <p:nvPicPr>
          <p:cNvPr id="267" name="Google Shape;267;p41"/>
          <p:cNvPicPr preferRelativeResize="0"/>
          <p:nvPr/>
        </p:nvPicPr>
        <p:blipFill rotWithShape="1">
          <a:blip r:embed="rId10">
            <a:alphaModFix/>
          </a:blip>
          <a:srcRect l="16576" r="16577"/>
          <a:stretch/>
        </p:blipFill>
        <p:spPr>
          <a:xfrm rot="2431080">
            <a:off x="7634439" y="1726409"/>
            <a:ext cx="743663" cy="120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1"/>
          <p:cNvPicPr preferRelativeResize="0"/>
          <p:nvPr/>
        </p:nvPicPr>
        <p:blipFill rotWithShape="1">
          <a:blip r:embed="rId11">
            <a:alphaModFix/>
          </a:blip>
          <a:srcRect l="2499" r="2499"/>
          <a:stretch/>
        </p:blipFill>
        <p:spPr>
          <a:xfrm rot="837944">
            <a:off x="6964619" y="1191431"/>
            <a:ext cx="871422" cy="631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886</Words>
  <Application>Microsoft Office PowerPoint</Application>
  <PresentationFormat>Diavoorstelling (16:9)</PresentationFormat>
  <Paragraphs>186</Paragraphs>
  <Slides>18</Slides>
  <Notes>18</Notes>
  <HiddenSlides>1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5" baseType="lpstr">
      <vt:lpstr>MARKER FELT THIN</vt:lpstr>
      <vt:lpstr>Courier New</vt:lpstr>
      <vt:lpstr>Calibri</vt:lpstr>
      <vt:lpstr>Permanent Marker</vt:lpstr>
      <vt:lpstr>MARKER FELT THIN</vt:lpstr>
      <vt:lpstr>Arial</vt:lpstr>
      <vt:lpstr>Kantoorthema</vt:lpstr>
      <vt:lpstr>PowerPoint-presentatie</vt:lpstr>
      <vt:lpstr>Programma</vt:lpstr>
      <vt:lpstr>1.  Wat weet jij over vuurwerk?</vt:lpstr>
      <vt:lpstr>PowerPoint-presentatie</vt:lpstr>
      <vt:lpstr>PowerPoint-presentatie</vt:lpstr>
      <vt:lpstr>Zelf vuurwerk afsteken…</vt:lpstr>
      <vt:lpstr>De wetgeving</vt:lpstr>
      <vt:lpstr> Zelf vuurwerk afsteken is verboden!</vt:lpstr>
      <vt:lpstr>PowerPoint-presentatie</vt:lpstr>
      <vt:lpstr>PowerPoint-presentatie</vt:lpstr>
      <vt:lpstr>PowerPoint-presentatie</vt:lpstr>
      <vt:lpstr>Hoe luid is vuurwerk?</vt:lpstr>
      <vt:lpstr>PowerPoint-presentatie</vt:lpstr>
      <vt:lpstr>Wat kan er mislopen als je het toch doet?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Ariane Doom</dc:creator>
  <cp:keywords/>
  <dc:description/>
  <cp:lastModifiedBy>Veerle De Decker</cp:lastModifiedBy>
  <cp:revision>61</cp:revision>
  <dcterms:created xsi:type="dcterms:W3CDTF">2020-09-14T08:02:50Z</dcterms:created>
  <dcterms:modified xsi:type="dcterms:W3CDTF">2021-09-10T08:51:30Z</dcterms:modified>
  <cp:category/>
</cp:coreProperties>
</file>