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9" r:id="rId13"/>
    <p:sldId id="270" r:id="rId14"/>
    <p:sldId id="271" r:id="rId15"/>
    <p:sldId id="272" r:id="rId16"/>
    <p:sldId id="273" r:id="rId17"/>
    <p:sldId id="274" r:id="rId18"/>
    <p:sldId id="275" r:id="rId19"/>
  </p:sldIdLst>
  <p:sldSz cx="9144000" cy="5143500" type="screen16x9"/>
  <p:notesSz cx="6858000" cy="9144000"/>
  <p:embeddedFontLst>
    <p:embeddedFont>
      <p:font typeface="MARKER FELT THIN" panose="02000400000000000000" pitchFamily="2" charset="0"/>
      <p:regular r:id="rId21"/>
    </p:embeddedFont>
    <p:embeddedFont>
      <p:font typeface="MARKER FELT WIDE" panose="02000400000000000000" pitchFamily="2" charset="0"/>
      <p:bold r:id="rId22"/>
    </p:embeddedFont>
    <p:embeddedFont>
      <p:font typeface="MARKER FELT THIN" panose="02000400000000000000" pitchFamily="2" charset="0"/>
      <p:regular r:id="rId21"/>
    </p:embeddedFont>
    <p:embeddedFont>
      <p:font typeface="Permanent Marker" panose="020B0604020202020204" charset="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8" roundtripDataSignature="AMtx7mgKveF/37C9bYQ5l/A5DCVlLbnw3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aphné Vandycke" initials="" lastIdx="1" clrIdx="0"/>
  <p:cmAuthor id="1" name="Veerle De Decker" initials="VDD" lastIdx="5" clrIdx="1">
    <p:extLst>
      <p:ext uri="{19B8F6BF-5375-455C-9EA6-DF929625EA0E}">
        <p15:presenceInfo xmlns:p15="http://schemas.microsoft.com/office/powerpoint/2012/main" userId="S-1-5-21-1590110283-341257338-314601362-8107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48"/>
    <p:restoredTop sz="88290"/>
  </p:normalViewPr>
  <p:slideViewPr>
    <p:cSldViewPr snapToGrid="0">
      <p:cViewPr varScale="1">
        <p:scale>
          <a:sx n="135" d="100"/>
          <a:sy n="135" d="100"/>
        </p:scale>
        <p:origin x="594" y="15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‹nr.›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949230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unsplash.com/@jackofallstreets?utm_source=unsplash&amp;utm_medium=referral&amp;utm_content=creditCopyText" TargetMode="External"/><Relationship Id="rId13" Type="http://schemas.openxmlformats.org/officeDocument/2006/relationships/hyperlink" Target="https://unsplash.com/s/photos/forest?utm_source=unsplash&amp;utm_medium=referral&amp;utm_content=creditCopyText" TargetMode="External"/><Relationship Id="rId18" Type="http://schemas.openxmlformats.org/officeDocument/2006/relationships/hyperlink" Target="https://unsplash.com/@jaelynnalexis?utm_source=unsplash&amp;utm_medium=referral&amp;utm_content=creditCopyText" TargetMode="External"/><Relationship Id="rId26" Type="http://schemas.openxmlformats.org/officeDocument/2006/relationships/hyperlink" Target="https://unsplash.com/@spinaldog?utm_source=unsplash&amp;utm_medium=referral&amp;utm_content=creditCopyText" TargetMode="External"/><Relationship Id="rId39" Type="http://schemas.openxmlformats.org/officeDocument/2006/relationships/hyperlink" Target="https://unsplash.com/s/photos/listening-music?utm_source=unsplash&amp;utm_medium=referral&amp;utm_content=creditCopyText" TargetMode="External"/><Relationship Id="rId3" Type="http://schemas.openxmlformats.org/officeDocument/2006/relationships/hyperlink" Target="https://www.cm.be/media/Folder-oorgasme_tcm47-11104.pdf" TargetMode="External"/><Relationship Id="rId21" Type="http://schemas.openxmlformats.org/officeDocument/2006/relationships/hyperlink" Target="https://www.pexels.com/nl-nl/foto/positieve-zwarte-man-luisteren-naar-muziek-in-oortelefoons-3799096/?utm_content=attributionCopyText&amp;utm_medium=referral&amp;utm_source=pexels" TargetMode="External"/><Relationship Id="rId34" Type="http://schemas.openxmlformats.org/officeDocument/2006/relationships/hyperlink" Target="https://unsplash.com/@johntorcasio?utm_source=unsplash&amp;utm_medium=referral&amp;utm_content=creditCopyText" TargetMode="External"/><Relationship Id="rId7" Type="http://schemas.openxmlformats.org/officeDocument/2006/relationships/hyperlink" Target="https://unsplash.com/s/photos/mosquito?utm_source=unsplash&amp;utm_medium=referral&amp;utm_content=creditCopyText" TargetMode="External"/><Relationship Id="rId12" Type="http://schemas.openxmlformats.org/officeDocument/2006/relationships/hyperlink" Target="https://unsplash.com/@szmigieldesign?utm_source=unsplash&amp;utm_medium=referral&amp;utm_content=creditCopyText" TargetMode="External"/><Relationship Id="rId17" Type="http://schemas.openxmlformats.org/officeDocument/2006/relationships/hyperlink" Target="https://unsplash.com/s/photos/metro?utm_source=unsplash&amp;utm_medium=referral&amp;utm_content=creditCopyText" TargetMode="External"/><Relationship Id="rId25" Type="http://schemas.openxmlformats.org/officeDocument/2006/relationships/hyperlink" Target="https://unsplash.com/s/photos/movie-theater?utm_source=unsplash&amp;utm_medium=referral&amp;utm_content=creditCopyText" TargetMode="External"/><Relationship Id="rId33" Type="http://schemas.openxmlformats.org/officeDocument/2006/relationships/hyperlink" Target="https://unsplash.com/s/photos/library?utm_source=unsplash&amp;utm_medium=referral&amp;utm_content=creditCopyText" TargetMode="External"/><Relationship Id="rId38" Type="http://schemas.openxmlformats.org/officeDocument/2006/relationships/hyperlink" Target="https://unsplash.com/@brucemars?utm_source=unsplash&amp;utm_medium=referral&amp;utm_content=creditCopyText" TargetMode="External"/><Relationship Id="rId2" Type="http://schemas.openxmlformats.org/officeDocument/2006/relationships/slide" Target="../slides/slide12.xml"/><Relationship Id="rId16" Type="http://schemas.openxmlformats.org/officeDocument/2006/relationships/hyperlink" Target="https://unsplash.com/@joeldevriend?utm_source=unsplash&amp;utm_medium=referral&amp;utm_content=creditCopyText" TargetMode="External"/><Relationship Id="rId20" Type="http://schemas.openxmlformats.org/officeDocument/2006/relationships/hyperlink" Target="https://www.pexels.com/nl-nl/@olly?utm_content=attributionCopyText&amp;utm_medium=referral&amp;utm_source=pexels" TargetMode="External"/><Relationship Id="rId29" Type="http://schemas.openxmlformats.org/officeDocument/2006/relationships/hyperlink" Target="https://unsplash.com/s/photos/truck?utm_source=unsplash&amp;utm_medium=referral&amp;utm_content=creditCopyText" TargetMode="Externa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unsplash.com/@ekamelev?utm_source=unsplash&amp;utm_medium=referral&amp;utm_content=creditCopyText" TargetMode="External"/><Relationship Id="rId11" Type="http://schemas.openxmlformats.org/officeDocument/2006/relationships/hyperlink" Target="https://unsplash.com/s/photos/calling?utm_source=unsplash&amp;utm_medium=referral&amp;utm_content=creditCopyText" TargetMode="External"/><Relationship Id="rId24" Type="http://schemas.openxmlformats.org/officeDocument/2006/relationships/hyperlink" Target="https://unsplash.com/@jakehills?utm_source=unsplash&amp;utm_medium=referral&amp;utm_content=creditCopyText" TargetMode="External"/><Relationship Id="rId32" Type="http://schemas.openxmlformats.org/officeDocument/2006/relationships/hyperlink" Target="https://unsplash.com/@shravan_h?utm_source=unsplash&amp;utm_medium=referral&amp;utm_content=creditCopyText" TargetMode="External"/><Relationship Id="rId37" Type="http://schemas.openxmlformats.org/officeDocument/2006/relationships/hyperlink" Target="https://www.pexels.com/nl-nl/foto/huis-appartement-schoon-wassen-4107284/?utm_content=attributionCopyText&amp;utm_medium=referral&amp;utm_source=pexels" TargetMode="External"/><Relationship Id="rId5" Type="http://schemas.openxmlformats.org/officeDocument/2006/relationships/hyperlink" Target="https://unsplash.com/s/photos/shopping-street?utm_source=unsplash&amp;utm_medium=referral&amp;utm_content=creditCopyText" TargetMode="External"/><Relationship Id="rId15" Type="http://schemas.openxmlformats.org/officeDocument/2006/relationships/hyperlink" Target="https://unsplash.com/s/photos/concert?utm_source=unsplash&amp;utm_medium=referral&amp;utm_content=creditCopyText" TargetMode="External"/><Relationship Id="rId23" Type="http://schemas.openxmlformats.org/officeDocument/2006/relationships/hyperlink" Target="https://unsplash.com/s/photos/fireworks?utm_source=unsplash&amp;utm_medium=referral&amp;utm_content=creditCopyText" TargetMode="External"/><Relationship Id="rId28" Type="http://schemas.openxmlformats.org/officeDocument/2006/relationships/hyperlink" Target="https://unsplash.com/@oliandud?utm_source=unsplash&amp;utm_medium=referral&amp;utm_content=creditCopyText" TargetMode="External"/><Relationship Id="rId36" Type="http://schemas.openxmlformats.org/officeDocument/2006/relationships/hyperlink" Target="https://www.pexels.com/nl-nl/@cottonbro?utm_content=attributionCopyText&amp;utm_medium=referral&amp;utm_source=pexels" TargetMode="External"/><Relationship Id="rId10" Type="http://schemas.openxmlformats.org/officeDocument/2006/relationships/hyperlink" Target="https://unsplash.com/@chappelldigitalmarketing?utm_source=unsplash&amp;utm_medium=referral&amp;utm_content=creditCopyText" TargetMode="External"/><Relationship Id="rId19" Type="http://schemas.openxmlformats.org/officeDocument/2006/relationships/hyperlink" Target="https://unsplash.com/s/photos/watch?utm_source=unsplash&amp;utm_medium=referral&amp;utm_content=creditCopyText" TargetMode="External"/><Relationship Id="rId31" Type="http://schemas.openxmlformats.org/officeDocument/2006/relationships/hyperlink" Target="https://www.pexels.com/nl-nl/foto/gesloten-fotografie-van-bruine-houten-ingelijste-sony-luidspreker-157534/?utm_content=attributionCopyText&amp;utm_medium=referral&amp;utm_source=pexels" TargetMode="External"/><Relationship Id="rId4" Type="http://schemas.openxmlformats.org/officeDocument/2006/relationships/hyperlink" Target="https://unsplash.com/@kraft?utm_source=unsplash&amp;utm_medium=referral&amp;utm_content=creditCopyText" TargetMode="External"/><Relationship Id="rId9" Type="http://schemas.openxmlformats.org/officeDocument/2006/relationships/hyperlink" Target="https://unsplash.com/s/photos/walking-in-the-rain?utm_source=unsplash&amp;utm_medium=referral&amp;utm_content=creditCopyText" TargetMode="External"/><Relationship Id="rId14" Type="http://schemas.openxmlformats.org/officeDocument/2006/relationships/hyperlink" Target="https://unsplash.com/@ms88?utm_source=unsplash&amp;utm_medium=referral&amp;utm_content=creditCopyText" TargetMode="External"/><Relationship Id="rId22" Type="http://schemas.openxmlformats.org/officeDocument/2006/relationships/hyperlink" Target="https://unsplash.com/@elishaterada?utm_source=unsplash&amp;utm_medium=referral&amp;utm_content=creditCopyText" TargetMode="External"/><Relationship Id="rId27" Type="http://schemas.openxmlformats.org/officeDocument/2006/relationships/hyperlink" Target="https://unsplash.com/s/photos/train?utm_source=unsplash&amp;utm_medium=referral&amp;utm_content=creditCopyText" TargetMode="External"/><Relationship Id="rId30" Type="http://schemas.openxmlformats.org/officeDocument/2006/relationships/hyperlink" Target="https://www.pexels.com/nl-nl/@inspiredimages?utm_content=attributionCopyText&amp;utm_medium=referral&amp;utm_source=pexels" TargetMode="External"/><Relationship Id="rId35" Type="http://schemas.openxmlformats.org/officeDocument/2006/relationships/hyperlink" Target="https://unsplash.com/s/photos/jet-fighter?utm_source=unsplash&amp;utm_medium=referral&amp;utm_content=creditCopyText" TargetMode="Externa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nmkDspbTsE&amp;feature=youtu.be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unsplash.com/@joshuafuller?utm_source=unsplash&amp;utm_medium=referral&amp;utm_content=creditCopyText" TargetMode="External"/><Relationship Id="rId3" Type="http://schemas.openxmlformats.org/officeDocument/2006/relationships/hyperlink" Target="https://unsplash.com/@toddquackenbush?utm_source=unsplash&amp;utm_medium=referral&amp;utm_content=creditCopyText" TargetMode="External"/><Relationship Id="rId7" Type="http://schemas.openxmlformats.org/officeDocument/2006/relationships/hyperlink" Target="https://unsplash.com/@arstyy?utm_source=unsplash&amp;utm_medium=referral&amp;utm_content=creditCopyText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unsplash.com/@jussararomao?utm_source=unsplash&amp;utm_medium=referral&amp;utm_content=creditCopyText" TargetMode="External"/><Relationship Id="rId5" Type="http://schemas.openxmlformats.org/officeDocument/2006/relationships/hyperlink" Target="https://unsplash.com/@meindrittesauge?utm_source=unsplash&amp;utm_medium=referral&amp;utm_content=creditCopyText" TargetMode="External"/><Relationship Id="rId10" Type="http://schemas.openxmlformats.org/officeDocument/2006/relationships/hyperlink" Target="https://unsplash.com/@brazofuerte?utm_source=unsplash&amp;utm_medium=referral&amp;utm_content=creditCopyText" TargetMode="External"/><Relationship Id="rId4" Type="http://schemas.openxmlformats.org/officeDocument/2006/relationships/hyperlink" Target="https://unsplash.com/s/photos/long-exposure?utm_source=unsplash&amp;utm_medium=referral&amp;utm_content=creditCopyText" TargetMode="External"/><Relationship Id="rId9" Type="http://schemas.openxmlformats.org/officeDocument/2006/relationships/hyperlink" Target="https://unsplash.com/s/photos/light-trail?utm_source=unsplash&amp;utm_medium=referral&amp;utm_content=creditCopyText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" name="Google Shape;8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i="1" dirty="0" err="1">
                <a:solidFill>
                  <a:srgbClr val="FF0000"/>
                </a:solidFill>
              </a:rPr>
              <a:t>Doelgroep</a:t>
            </a:r>
            <a:r>
              <a:rPr lang="en-US" i="1" dirty="0">
                <a:solidFill>
                  <a:srgbClr val="FF0000"/>
                </a:solidFill>
              </a:rPr>
              <a:t>: 16</a:t>
            </a:r>
            <a:r>
              <a:rPr lang="en-US" i="1" baseline="0" dirty="0">
                <a:solidFill>
                  <a:srgbClr val="FF0000"/>
                </a:solidFill>
              </a:rPr>
              <a:t> - 18</a:t>
            </a:r>
            <a:endParaRPr i="1" dirty="0">
              <a:solidFill>
                <a:srgbClr val="FF0000"/>
              </a:solidFill>
            </a:endParaRPr>
          </a:p>
        </p:txBody>
      </p:sp>
      <p:sp>
        <p:nvSpPr>
          <p:cNvPr id="83" name="Google Shape;83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5548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1" name="Google Shape;271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u="sng"/>
              <a:t>Ingaan op de mogelijke lichamelijke verwondingen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Licht de punten op de sheet toe: mogelijke verwondingen + gevolgen per lichaamsdeel:</a:t>
            </a:r>
            <a:endParaRPr/>
          </a:p>
          <a:p>
            <a:pPr marL="628650" lvl="1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Ogen: blindheid, slechtziendheid</a:t>
            </a:r>
            <a:endParaRPr/>
          </a:p>
          <a:p>
            <a:pPr marL="628650" lvl="1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Oren: gehoorschade door knallers (doofheid of slechthorendheid, oorsuizen of piep in je oor en overgevoeligheid voor geluid): klik op de luidspreker en laat het geluid afspelen.</a:t>
            </a:r>
            <a:endParaRPr/>
          </a:p>
          <a:p>
            <a:pPr marL="45720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Leg uit dat oorsuizen/tinnitus blijvend kan zijn en steeds aanwezig is: ‘s nachts, tijdens het luisteren naar muziek, het bekijken van filmpjes op Youtube, nu…</a:t>
            </a:r>
            <a:endParaRPr/>
          </a:p>
          <a:p>
            <a:pPr marL="628650" lvl="1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Vingers: amputatie van (deel van) vingers + functieverlies door aantasting van de spieren</a:t>
            </a:r>
            <a:endParaRPr/>
          </a:p>
          <a:p>
            <a:pPr marL="628650" lvl="1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Handen: of zelfs verliezen van de volledige hand + functieverlies door aantasting van de spieren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Het gaat niet alleen om verwondingen bij jezelf, maar ook bij anderen.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Let op: zwaar vuurwerk veroorzaakt de ergste verwondingen. Maar ook als je experimenteert met zogenaamd ‘kindervuurwerk’ kan het misgaan.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Cijfers uit Nederland: geen actuele cijfers uit België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Type letsel:</a:t>
            </a:r>
            <a:endParaRPr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Brandwonden is het meest voorkomende type letsel (33%)</a:t>
            </a:r>
            <a:endParaRPr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daarna oogletsel (27%)</a:t>
            </a:r>
            <a:endParaRPr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open wond (13%)</a:t>
            </a:r>
            <a:endParaRPr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overig/onbekend (13%)</a:t>
            </a:r>
            <a:endParaRPr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fractuur (5%)</a:t>
            </a:r>
            <a:endParaRPr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oppervlakkig letsel (5%)</a:t>
            </a:r>
            <a:endParaRPr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amputatie (4%)</a:t>
            </a:r>
            <a:endParaRPr/>
          </a:p>
        </p:txBody>
      </p:sp>
      <p:sp>
        <p:nvSpPr>
          <p:cNvPr id="272" name="Google Shape;272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77571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5" name="Google Shape;295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96" name="Google Shape;296;p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663741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2" name="Google Shape;412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 err="1"/>
              <a:t>Zie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de folder: </a:t>
            </a:r>
            <a:r>
              <a:rPr lang="en-US" sz="1200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https://www.cm.be/media/Folder-oorgasme_tcm47-11104.pdf</a:t>
            </a:r>
            <a:endParaRPr sz="1200" u="sng" dirty="0">
              <a:solidFill>
                <a:schemeClr val="hlink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u="sng" dirty="0">
              <a:solidFill>
                <a:schemeClr val="hlink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_____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 err="1">
                <a:solidFill>
                  <a:schemeClr val="hlink"/>
                </a:solidFill>
                <a:hlinkClick r:id="rId4"/>
              </a:rPr>
              <a:t>Artur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 Kraft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5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 err="1">
                <a:solidFill>
                  <a:schemeClr val="hlink"/>
                </a:solidFill>
                <a:hlinkClick r:id="rId6"/>
              </a:rPr>
              <a:t>Егор</a:t>
            </a:r>
            <a:r>
              <a:rPr lang="en-US" u="sng" dirty="0">
                <a:solidFill>
                  <a:schemeClr val="hlink"/>
                </a:solidFill>
                <a:hlinkClick r:id="rId6"/>
              </a:rPr>
              <a:t> </a:t>
            </a:r>
            <a:r>
              <a:rPr lang="en-US" u="sng" dirty="0" err="1">
                <a:solidFill>
                  <a:schemeClr val="hlink"/>
                </a:solidFill>
                <a:hlinkClick r:id="rId6"/>
              </a:rPr>
              <a:t>Камелев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7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>
                <a:solidFill>
                  <a:schemeClr val="hlink"/>
                </a:solidFill>
                <a:hlinkClick r:id="rId8"/>
              </a:rPr>
              <a:t>Jack </a:t>
            </a:r>
            <a:r>
              <a:rPr lang="en-US" u="sng" dirty="0" err="1">
                <a:solidFill>
                  <a:schemeClr val="hlink"/>
                </a:solidFill>
                <a:hlinkClick r:id="rId8"/>
              </a:rPr>
              <a:t>Finnigan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9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>
                <a:solidFill>
                  <a:schemeClr val="hlink"/>
                </a:solidFill>
                <a:hlinkClick r:id="rId10"/>
              </a:rPr>
              <a:t>Chase Chappell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11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>
                <a:solidFill>
                  <a:schemeClr val="hlink"/>
                </a:solidFill>
                <a:hlinkClick r:id="rId12"/>
              </a:rPr>
              <a:t>Lukasz </a:t>
            </a:r>
            <a:r>
              <a:rPr lang="en-US" u="sng" dirty="0" err="1">
                <a:solidFill>
                  <a:schemeClr val="hlink"/>
                </a:solidFill>
                <a:hlinkClick r:id="rId12"/>
              </a:rPr>
              <a:t>Szmigiel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13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>
                <a:solidFill>
                  <a:schemeClr val="hlink"/>
                </a:solidFill>
                <a:hlinkClick r:id="rId14"/>
              </a:rPr>
              <a:t>m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15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 err="1">
                <a:solidFill>
                  <a:schemeClr val="hlink"/>
                </a:solidFill>
                <a:hlinkClick r:id="rId16"/>
              </a:rPr>
              <a:t>Joël</a:t>
            </a:r>
            <a:r>
              <a:rPr lang="en-US" u="sng" dirty="0">
                <a:solidFill>
                  <a:schemeClr val="hlink"/>
                </a:solidFill>
                <a:hlinkClick r:id="rId16"/>
              </a:rPr>
              <a:t> de </a:t>
            </a:r>
            <a:r>
              <a:rPr lang="en-US" u="sng" dirty="0" err="1">
                <a:solidFill>
                  <a:schemeClr val="hlink"/>
                </a:solidFill>
                <a:hlinkClick r:id="rId16"/>
              </a:rPr>
              <a:t>Vriend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17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>
                <a:solidFill>
                  <a:schemeClr val="hlink"/>
                </a:solidFill>
                <a:hlinkClick r:id="rId18"/>
              </a:rPr>
              <a:t>Jaelynn Castillo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19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 err="1"/>
              <a:t>Ph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Foto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door </a:t>
            </a:r>
            <a:r>
              <a:rPr lang="en-US" sz="1200" b="1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20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Andrea </a:t>
            </a:r>
            <a:r>
              <a:rPr lang="en-US" sz="1200" b="1" i="0" u="sng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20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Piacquadio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via </a:t>
            </a:r>
            <a:r>
              <a:rPr lang="en-US" sz="1200" b="1" i="0" u="sng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21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Pexels</a:t>
            </a:r>
            <a:endParaRPr sz="12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>
                <a:solidFill>
                  <a:schemeClr val="hlink"/>
                </a:solidFill>
                <a:hlinkClick r:id="rId22"/>
              </a:rPr>
              <a:t>Elisha Terada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23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>
                <a:solidFill>
                  <a:schemeClr val="hlink"/>
                </a:solidFill>
                <a:hlinkClick r:id="rId24"/>
              </a:rPr>
              <a:t>Jake Hills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25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>
                <a:solidFill>
                  <a:schemeClr val="hlink"/>
                </a:solidFill>
                <a:hlinkClick r:id="rId26"/>
              </a:rPr>
              <a:t>Andrey </a:t>
            </a:r>
            <a:r>
              <a:rPr lang="en-US" u="sng" dirty="0" err="1">
                <a:solidFill>
                  <a:schemeClr val="hlink"/>
                </a:solidFill>
                <a:hlinkClick r:id="rId26"/>
              </a:rPr>
              <a:t>Kremkov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27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>
                <a:solidFill>
                  <a:schemeClr val="hlink"/>
                </a:solidFill>
                <a:hlinkClick r:id="rId28"/>
              </a:rPr>
              <a:t>Olga </a:t>
            </a:r>
            <a:r>
              <a:rPr lang="en-US" u="sng" dirty="0" err="1">
                <a:solidFill>
                  <a:schemeClr val="hlink"/>
                </a:solidFill>
                <a:hlinkClick r:id="rId28"/>
              </a:rPr>
              <a:t>Dudareva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29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Foto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door </a:t>
            </a:r>
            <a:r>
              <a:rPr lang="en-US" sz="1200" b="1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0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Anthony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via </a:t>
            </a:r>
            <a:r>
              <a:rPr lang="en-US" sz="1200" b="1" i="0" u="sng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1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Pexels</a:t>
            </a:r>
            <a:endParaRPr sz="12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 err="1">
                <a:solidFill>
                  <a:schemeClr val="hlink"/>
                </a:solidFill>
                <a:hlinkClick r:id="rId32"/>
              </a:rPr>
              <a:t>Shravankumar</a:t>
            </a:r>
            <a:r>
              <a:rPr lang="en-US" u="sng" dirty="0">
                <a:solidFill>
                  <a:schemeClr val="hlink"/>
                </a:solidFill>
                <a:hlinkClick r:id="rId32"/>
              </a:rPr>
              <a:t> </a:t>
            </a:r>
            <a:r>
              <a:rPr lang="en-US" u="sng" dirty="0" err="1">
                <a:solidFill>
                  <a:schemeClr val="hlink"/>
                </a:solidFill>
                <a:hlinkClick r:id="rId32"/>
              </a:rPr>
              <a:t>Hiregoudar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33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>
                <a:solidFill>
                  <a:schemeClr val="hlink"/>
                </a:solidFill>
                <a:hlinkClick r:id="rId34"/>
              </a:rPr>
              <a:t>John </a:t>
            </a:r>
            <a:r>
              <a:rPr lang="en-US" u="sng" dirty="0" err="1">
                <a:solidFill>
                  <a:schemeClr val="hlink"/>
                </a:solidFill>
                <a:hlinkClick r:id="rId34"/>
              </a:rPr>
              <a:t>Torcasio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35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Foto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door </a:t>
            </a:r>
            <a:r>
              <a:rPr lang="en-US" sz="1200" b="1" i="0" u="sng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cottonbro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via </a:t>
            </a:r>
            <a:r>
              <a:rPr lang="en-US" sz="1200" b="1" i="0" u="sng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Pexels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 err="1">
                <a:solidFill>
                  <a:schemeClr val="hlink"/>
                </a:solidFill>
                <a:hlinkClick r:id="rId38"/>
              </a:rPr>
              <a:t>bruce</a:t>
            </a:r>
            <a:r>
              <a:rPr lang="en-US" u="sng" dirty="0">
                <a:solidFill>
                  <a:schemeClr val="hlink"/>
                </a:solidFill>
                <a:hlinkClick r:id="rId38"/>
              </a:rPr>
              <a:t> mars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39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413" name="Google Shape;413;p4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955900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5" name="Google Shape;495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496" name="Google Shape;496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104019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1" name="Google Shape;521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None/>
            </a:pPr>
            <a:r>
              <a:rPr lang="en-US" b="1" i="1" dirty="0" err="1">
                <a:solidFill>
                  <a:srgbClr val="FF0000"/>
                </a:solidFill>
              </a:rPr>
              <a:t>Deze</a:t>
            </a:r>
            <a:r>
              <a:rPr lang="en-US" b="1" i="1" dirty="0">
                <a:solidFill>
                  <a:srgbClr val="FF0000"/>
                </a:solidFill>
              </a:rPr>
              <a:t> slide </a:t>
            </a:r>
            <a:r>
              <a:rPr lang="en-US" b="1" i="1" dirty="0" err="1">
                <a:solidFill>
                  <a:srgbClr val="FF0000"/>
                </a:solidFill>
              </a:rPr>
              <a:t>staat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  <a:r>
              <a:rPr lang="en-US" b="1" i="1" dirty="0" err="1">
                <a:solidFill>
                  <a:srgbClr val="FF0000"/>
                </a:solidFill>
              </a:rPr>
              <a:t>standaard</a:t>
            </a:r>
            <a:r>
              <a:rPr lang="en-US" b="1" i="1" dirty="0">
                <a:solidFill>
                  <a:srgbClr val="FF0000"/>
                </a:solidFill>
              </a:rPr>
              <a:t> op Hide. </a:t>
            </a:r>
            <a:r>
              <a:rPr lang="en-US" b="1" i="1" dirty="0" err="1">
                <a:solidFill>
                  <a:srgbClr val="FF0000"/>
                </a:solidFill>
              </a:rPr>
              <a:t>Activeer</a:t>
            </a:r>
            <a:r>
              <a:rPr lang="en-US" b="1" i="1" dirty="0">
                <a:solidFill>
                  <a:srgbClr val="FF0000"/>
                </a:solidFill>
              </a:rPr>
              <a:t> hem </a:t>
            </a:r>
            <a:r>
              <a:rPr lang="en-US" b="1" i="1" dirty="0" err="1">
                <a:solidFill>
                  <a:srgbClr val="FF0000"/>
                </a:solidFill>
              </a:rPr>
              <a:t>enkel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  <a:r>
              <a:rPr lang="en-US" b="1" i="1" dirty="0" err="1">
                <a:solidFill>
                  <a:srgbClr val="FF0000"/>
                </a:solidFill>
              </a:rPr>
              <a:t>als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  <a:r>
              <a:rPr lang="en-US" b="1" i="1" dirty="0" err="1">
                <a:solidFill>
                  <a:srgbClr val="FF0000"/>
                </a:solidFill>
              </a:rPr>
              <a:t>er</a:t>
            </a:r>
            <a:r>
              <a:rPr lang="en-US" b="1" i="1" dirty="0">
                <a:solidFill>
                  <a:srgbClr val="FF0000"/>
                </a:solidFill>
              </a:rPr>
              <a:t> in </a:t>
            </a:r>
            <a:r>
              <a:rPr lang="en-US" b="1" i="1" dirty="0" err="1">
                <a:solidFill>
                  <a:srgbClr val="FF0000"/>
                </a:solidFill>
              </a:rPr>
              <a:t>uw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  <a:r>
              <a:rPr lang="en-US" b="1" i="1" dirty="0" err="1">
                <a:solidFill>
                  <a:srgbClr val="FF0000"/>
                </a:solidFill>
              </a:rPr>
              <a:t>klas</a:t>
            </a:r>
            <a:r>
              <a:rPr lang="en-US" b="1" i="1" dirty="0">
                <a:solidFill>
                  <a:srgbClr val="FF0000"/>
                </a:solidFill>
              </a:rPr>
              <a:t>/</a:t>
            </a:r>
            <a:r>
              <a:rPr lang="en-US" b="1" i="1" dirty="0" err="1">
                <a:solidFill>
                  <a:srgbClr val="FF0000"/>
                </a:solidFill>
              </a:rPr>
              <a:t>groep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  <a:r>
              <a:rPr lang="en-US" b="1" i="1" dirty="0" err="1">
                <a:solidFill>
                  <a:srgbClr val="FF0000"/>
                </a:solidFill>
              </a:rPr>
              <a:t>leerlingen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  <a:r>
              <a:rPr lang="en-US" b="1" i="1" dirty="0" err="1">
                <a:solidFill>
                  <a:srgbClr val="FF0000"/>
                </a:solidFill>
              </a:rPr>
              <a:t>zijn</a:t>
            </a:r>
            <a:r>
              <a:rPr lang="en-US" b="1" i="1" dirty="0">
                <a:solidFill>
                  <a:srgbClr val="FF0000"/>
                </a:solidFill>
              </a:rPr>
              <a:t> die </a:t>
            </a:r>
            <a:r>
              <a:rPr lang="en-US" b="1" i="1" dirty="0" err="1">
                <a:solidFill>
                  <a:srgbClr val="FF0000"/>
                </a:solidFill>
              </a:rPr>
              <a:t>ooit</a:t>
            </a:r>
            <a:r>
              <a:rPr lang="en-US" b="1" i="1" dirty="0">
                <a:solidFill>
                  <a:srgbClr val="FF0000"/>
                </a:solidFill>
              </a:rPr>
              <a:t> al </a:t>
            </a:r>
            <a:r>
              <a:rPr lang="en-US" b="1" i="1" dirty="0" err="1">
                <a:solidFill>
                  <a:srgbClr val="FF0000"/>
                </a:solidFill>
              </a:rPr>
              <a:t>vuurwerk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  <a:r>
              <a:rPr lang="en-US" b="1" i="1" dirty="0" err="1">
                <a:solidFill>
                  <a:srgbClr val="FF0000"/>
                </a:solidFill>
              </a:rPr>
              <a:t>hebben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  <a:r>
              <a:rPr lang="en-US" b="1" i="1" dirty="0" err="1">
                <a:solidFill>
                  <a:srgbClr val="FF0000"/>
                </a:solidFill>
              </a:rPr>
              <a:t>afgestoken</a:t>
            </a:r>
            <a:r>
              <a:rPr lang="en-US" b="1" i="1" dirty="0">
                <a:solidFill>
                  <a:srgbClr val="FF0000"/>
                </a:solidFill>
              </a:rPr>
              <a:t> of </a:t>
            </a:r>
            <a:r>
              <a:rPr lang="en-US" b="1" i="1" dirty="0" err="1">
                <a:solidFill>
                  <a:srgbClr val="FF0000"/>
                </a:solidFill>
              </a:rPr>
              <a:t>indien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  <a:r>
              <a:rPr lang="en-US" b="1" i="1" dirty="0" err="1">
                <a:solidFill>
                  <a:srgbClr val="FF0000"/>
                </a:solidFill>
              </a:rPr>
              <a:t>dit</a:t>
            </a:r>
            <a:r>
              <a:rPr lang="en-US" b="1" i="1" dirty="0">
                <a:solidFill>
                  <a:srgbClr val="FF0000"/>
                </a:solidFill>
              </a:rPr>
              <a:t> in de school </a:t>
            </a:r>
            <a:r>
              <a:rPr lang="en-US" b="1" i="1" dirty="0" err="1">
                <a:solidFill>
                  <a:srgbClr val="FF0000"/>
                </a:solidFill>
              </a:rPr>
              <a:t>regelmatig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  <a:r>
              <a:rPr lang="en-US" b="1" i="1" dirty="0" err="1">
                <a:solidFill>
                  <a:srgbClr val="FF0000"/>
                </a:solidFill>
              </a:rPr>
              <a:t>voorkomt</a:t>
            </a:r>
            <a:r>
              <a:rPr lang="en-US" b="1" i="1" dirty="0">
                <a:solidFill>
                  <a:srgbClr val="FF0000"/>
                </a:solidFill>
              </a:rPr>
              <a:t>!</a:t>
            </a:r>
            <a:endParaRPr b="1" i="1" dirty="0">
              <a:solidFill>
                <a:srgbClr val="FF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None/>
            </a:pPr>
            <a:r>
              <a:rPr lang="en-US" dirty="0" err="1">
                <a:solidFill>
                  <a:srgbClr val="FF0000"/>
                </a:solidFill>
              </a:rPr>
              <a:t>Filmpje</a:t>
            </a:r>
            <a:r>
              <a:rPr lang="en-US" dirty="0">
                <a:solidFill>
                  <a:srgbClr val="FF0000"/>
                </a:solidFill>
              </a:rPr>
              <a:t>: </a:t>
            </a:r>
            <a:r>
              <a:rPr lang="en-US" dirty="0" err="1">
                <a:solidFill>
                  <a:srgbClr val="FF0000"/>
                </a:solidFill>
              </a:rPr>
              <a:t>Voorlichting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vuurwerk</a:t>
            </a:r>
            <a:r>
              <a:rPr lang="en-US" dirty="0">
                <a:solidFill>
                  <a:srgbClr val="FF0000"/>
                </a:solidFill>
              </a:rPr>
              <a:t>: </a:t>
            </a:r>
            <a:r>
              <a:rPr lang="en-US" sz="12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https://www.youtube.com/watch?v=inmkDspbTsE&amp;feature=youtu.be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 err="1">
                <a:solidFill>
                  <a:srgbClr val="FF0000"/>
                </a:solidFill>
              </a:rPr>
              <a:t>Laat</a:t>
            </a:r>
            <a:r>
              <a:rPr lang="en-US" dirty="0">
                <a:solidFill>
                  <a:srgbClr val="FF0000"/>
                </a:solidFill>
              </a:rPr>
              <a:t> de </a:t>
            </a:r>
            <a:r>
              <a:rPr lang="en-US" dirty="0" err="1">
                <a:solidFill>
                  <a:srgbClr val="FF0000"/>
                </a:solidFill>
              </a:rPr>
              <a:t>leerlingen</a:t>
            </a:r>
            <a:r>
              <a:rPr lang="en-US" dirty="0">
                <a:solidFill>
                  <a:srgbClr val="FF0000"/>
                </a:solidFill>
              </a:rPr>
              <a:t> op </a:t>
            </a:r>
            <a:r>
              <a:rPr lang="en-US" dirty="0" err="1">
                <a:solidFill>
                  <a:srgbClr val="FF0000"/>
                </a:solidFill>
              </a:rPr>
              <a:t>zoek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gaan</a:t>
            </a:r>
            <a:r>
              <a:rPr lang="en-US" dirty="0">
                <a:solidFill>
                  <a:srgbClr val="FF0000"/>
                </a:solidFill>
              </a:rPr>
              <a:t> op het internet </a:t>
            </a:r>
            <a:r>
              <a:rPr lang="en-US" dirty="0" err="1">
                <a:solidFill>
                  <a:srgbClr val="FF0000"/>
                </a:solidFill>
              </a:rPr>
              <a:t>naar</a:t>
            </a:r>
            <a:r>
              <a:rPr lang="en-US" dirty="0">
                <a:solidFill>
                  <a:srgbClr val="FF0000"/>
                </a:solidFill>
              </a:rPr>
              <a:t> “</a:t>
            </a:r>
            <a:r>
              <a:rPr lang="en-US" dirty="0" err="1">
                <a:solidFill>
                  <a:srgbClr val="FF0000"/>
                </a:solidFill>
              </a:rPr>
              <a:t>grappige</a:t>
            </a:r>
            <a:r>
              <a:rPr lang="en-US" dirty="0">
                <a:solidFill>
                  <a:srgbClr val="FF0000"/>
                </a:solidFill>
              </a:rPr>
              <a:t>” </a:t>
            </a:r>
            <a:r>
              <a:rPr lang="en-US" dirty="0" err="1">
                <a:solidFill>
                  <a:srgbClr val="FF0000"/>
                </a:solidFill>
              </a:rPr>
              <a:t>filmpjes</a:t>
            </a:r>
            <a:r>
              <a:rPr lang="en-US" dirty="0">
                <a:solidFill>
                  <a:srgbClr val="FF0000"/>
                </a:solidFill>
              </a:rPr>
              <a:t> over </a:t>
            </a:r>
            <a:r>
              <a:rPr lang="en-US" dirty="0" err="1">
                <a:solidFill>
                  <a:srgbClr val="FF0000"/>
                </a:solidFill>
              </a:rPr>
              <a:t>en</a:t>
            </a:r>
            <a:r>
              <a:rPr lang="en-US" dirty="0">
                <a:solidFill>
                  <a:srgbClr val="FF0000"/>
                </a:solidFill>
              </a:rPr>
              <a:t> met </a:t>
            </a:r>
            <a:r>
              <a:rPr lang="en-US" dirty="0" err="1">
                <a:solidFill>
                  <a:srgbClr val="FF0000"/>
                </a:solidFill>
              </a:rPr>
              <a:t>vuurwerk</a:t>
            </a:r>
            <a:r>
              <a:rPr lang="en-US" dirty="0">
                <a:solidFill>
                  <a:srgbClr val="FF0000"/>
                </a:solidFill>
              </a:rPr>
              <a:t>.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 err="1">
                <a:solidFill>
                  <a:srgbClr val="FF0000"/>
                </a:solidFill>
              </a:rPr>
              <a:t>Laat</a:t>
            </a:r>
            <a:r>
              <a:rPr lang="en-US" dirty="0">
                <a:solidFill>
                  <a:srgbClr val="FF0000"/>
                </a:solidFill>
              </a:rPr>
              <a:t> hen de </a:t>
            </a:r>
            <a:r>
              <a:rPr lang="en-US" dirty="0" err="1">
                <a:solidFill>
                  <a:srgbClr val="FF0000"/>
                </a:solidFill>
              </a:rPr>
              <a:t>filmpjes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tonen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en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bespreek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samen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kritisch</a:t>
            </a:r>
            <a:r>
              <a:rPr lang="en-US" dirty="0">
                <a:solidFill>
                  <a:srgbClr val="FF0000"/>
                </a:solidFill>
              </a:rPr>
              <a:t> met hen.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>
                <a:solidFill>
                  <a:srgbClr val="FF0000"/>
                </a:solidFill>
              </a:rPr>
              <a:t>Het is </a:t>
            </a:r>
            <a:r>
              <a:rPr lang="en-US" dirty="0" err="1">
                <a:solidFill>
                  <a:srgbClr val="FF0000"/>
                </a:solidFill>
              </a:rPr>
              <a:t>wel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grappig</a:t>
            </a:r>
            <a:r>
              <a:rPr lang="en-US" dirty="0">
                <a:solidFill>
                  <a:srgbClr val="FF0000"/>
                </a:solidFill>
              </a:rPr>
              <a:t> maar… </a:t>
            </a:r>
            <a:r>
              <a:rPr lang="en-US" dirty="0"/>
              <a:t>men </a:t>
            </a:r>
            <a:r>
              <a:rPr lang="en-US" dirty="0" err="1"/>
              <a:t>toont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 wat de </a:t>
            </a:r>
            <a:r>
              <a:rPr lang="en-US" dirty="0" err="1"/>
              <a:t>gevolgen</a:t>
            </a:r>
            <a:r>
              <a:rPr lang="en-US" dirty="0"/>
              <a:t> </a:t>
            </a:r>
            <a:r>
              <a:rPr lang="en-US" dirty="0" err="1"/>
              <a:t>kunnen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; </a:t>
            </a:r>
            <a:r>
              <a:rPr lang="en-US" dirty="0" err="1"/>
              <a:t>interactie</a:t>
            </a:r>
            <a:r>
              <a:rPr lang="en-US" dirty="0"/>
              <a:t>: </a:t>
            </a:r>
            <a:r>
              <a:rPr lang="en-US" dirty="0" err="1"/>
              <a:t>gesprek</a:t>
            </a:r>
            <a:r>
              <a:rPr lang="en-US" dirty="0"/>
              <a:t> </a:t>
            </a:r>
            <a:r>
              <a:rPr lang="en-US" dirty="0" err="1"/>
              <a:t>aangaan</a:t>
            </a:r>
            <a:r>
              <a:rPr lang="en-US" dirty="0"/>
              <a:t>,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kinderen</a:t>
            </a:r>
            <a:r>
              <a:rPr lang="en-US" dirty="0"/>
              <a:t> in de </a:t>
            </a:r>
            <a:r>
              <a:rPr lang="en-US" dirty="0" err="1"/>
              <a:t>klas</a:t>
            </a:r>
            <a:r>
              <a:rPr lang="en-US" dirty="0"/>
              <a:t> die </a:t>
            </a:r>
            <a:r>
              <a:rPr lang="en-US" dirty="0" err="1"/>
              <a:t>zich</a:t>
            </a:r>
            <a:r>
              <a:rPr lang="en-US" dirty="0"/>
              <a:t> </a:t>
            </a:r>
            <a:r>
              <a:rPr lang="en-US" dirty="0" err="1"/>
              <a:t>ooit</a:t>
            </a:r>
            <a:r>
              <a:rPr lang="en-US" dirty="0"/>
              <a:t> </a:t>
            </a:r>
            <a:r>
              <a:rPr lang="en-US" dirty="0" err="1"/>
              <a:t>eens</a:t>
            </a:r>
            <a:r>
              <a:rPr lang="en-US" dirty="0"/>
              <a:t> </a:t>
            </a:r>
            <a:r>
              <a:rPr lang="en-US" dirty="0" err="1"/>
              <a:t>verbrand</a:t>
            </a:r>
            <a:r>
              <a:rPr lang="en-US" dirty="0"/>
              <a:t> </a:t>
            </a:r>
            <a:r>
              <a:rPr lang="en-US" dirty="0" err="1"/>
              <a:t>hebben</a:t>
            </a:r>
            <a:r>
              <a:rPr lang="en-US" dirty="0"/>
              <a:t>? Die </a:t>
            </a:r>
            <a:r>
              <a:rPr lang="en-US" dirty="0" err="1"/>
              <a:t>iemand</a:t>
            </a:r>
            <a:r>
              <a:rPr lang="en-US" dirty="0"/>
              <a:t> </a:t>
            </a:r>
            <a:r>
              <a:rPr lang="en-US" dirty="0" err="1"/>
              <a:t>kennen</a:t>
            </a:r>
            <a:r>
              <a:rPr lang="en-US" dirty="0"/>
              <a:t> die </a:t>
            </a:r>
            <a:r>
              <a:rPr lang="en-US" dirty="0" err="1"/>
              <a:t>zich</a:t>
            </a:r>
            <a:r>
              <a:rPr lang="en-US" dirty="0"/>
              <a:t> </a:t>
            </a:r>
            <a:r>
              <a:rPr lang="en-US" dirty="0" err="1"/>
              <a:t>ooit</a:t>
            </a:r>
            <a:r>
              <a:rPr lang="en-US" dirty="0"/>
              <a:t> </a:t>
            </a:r>
            <a:r>
              <a:rPr lang="en-US" dirty="0" err="1"/>
              <a:t>verwond</a:t>
            </a:r>
            <a:r>
              <a:rPr lang="en-US" dirty="0"/>
              <a:t> </a:t>
            </a:r>
            <a:r>
              <a:rPr lang="en-US" dirty="0" err="1"/>
              <a:t>heeft</a:t>
            </a:r>
            <a:r>
              <a:rPr lang="en-US" dirty="0"/>
              <a:t> ?... Zo </a:t>
            </a:r>
            <a:r>
              <a:rPr lang="en-US" dirty="0" err="1"/>
              <a:t>overgang</a:t>
            </a:r>
            <a:r>
              <a:rPr lang="en-US" dirty="0"/>
              <a:t> </a:t>
            </a:r>
            <a:r>
              <a:rPr lang="en-US" dirty="0" err="1"/>
              <a:t>naar</a:t>
            </a:r>
            <a:r>
              <a:rPr lang="en-US" dirty="0"/>
              <a:t> </a:t>
            </a:r>
            <a:r>
              <a:rPr lang="en-US" dirty="0" err="1"/>
              <a:t>volgend</a:t>
            </a:r>
            <a:r>
              <a:rPr lang="en-US" dirty="0"/>
              <a:t> </a:t>
            </a:r>
            <a:r>
              <a:rPr lang="en-US" dirty="0" err="1"/>
              <a:t>onderdeel</a:t>
            </a:r>
            <a:endParaRPr dirty="0"/>
          </a:p>
        </p:txBody>
      </p:sp>
      <p:sp>
        <p:nvSpPr>
          <p:cNvPr id="522" name="Google Shape;522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30056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5" name="Google Shape;535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536" name="Google Shape;536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58776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7" name="Google Shape;557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558" name="Google Shape;558;p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718668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0" name="Google Shape;570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 i="0" u="none" dirty="0"/>
          </a:p>
        </p:txBody>
      </p:sp>
      <p:sp>
        <p:nvSpPr>
          <p:cNvPr id="571" name="Google Shape;571;p4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72713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4" name="Google Shape;594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>
                <a:solidFill>
                  <a:schemeClr val="hlink"/>
                </a:solidFill>
                <a:hlinkClick r:id="rId3"/>
              </a:rPr>
              <a:t>Todd </a:t>
            </a:r>
            <a:r>
              <a:rPr lang="en-US" u="sng" dirty="0" err="1">
                <a:solidFill>
                  <a:schemeClr val="hlink"/>
                </a:solidFill>
                <a:hlinkClick r:id="rId3"/>
              </a:rPr>
              <a:t>Quackenbush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4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>
                <a:solidFill>
                  <a:schemeClr val="hlink"/>
                </a:solidFill>
                <a:hlinkClick r:id="rId5"/>
              </a:rPr>
              <a:t>Sebastian </a:t>
            </a:r>
            <a:r>
              <a:rPr lang="en-US" u="sng" dirty="0" err="1">
                <a:solidFill>
                  <a:schemeClr val="hlink"/>
                </a:solidFill>
                <a:hlinkClick r:id="rId5"/>
              </a:rPr>
              <a:t>Kanczok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4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 err="1">
                <a:solidFill>
                  <a:schemeClr val="hlink"/>
                </a:solidFill>
                <a:hlinkClick r:id="rId6"/>
              </a:rPr>
              <a:t>Jussara</a:t>
            </a:r>
            <a:r>
              <a:rPr lang="en-US" u="sng" dirty="0">
                <a:solidFill>
                  <a:schemeClr val="hlink"/>
                </a:solidFill>
                <a:hlinkClick r:id="rId6"/>
              </a:rPr>
              <a:t> </a:t>
            </a:r>
            <a:r>
              <a:rPr lang="en-US" u="sng" dirty="0" err="1">
                <a:solidFill>
                  <a:schemeClr val="hlink"/>
                </a:solidFill>
                <a:hlinkClick r:id="rId6"/>
              </a:rPr>
              <a:t>Romão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4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>
                <a:solidFill>
                  <a:schemeClr val="hlink"/>
                </a:solidFill>
                <a:hlinkClick r:id="rId7"/>
              </a:rPr>
              <a:t>Austin Neill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4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>
                <a:solidFill>
                  <a:schemeClr val="hlink"/>
                </a:solidFill>
                <a:hlinkClick r:id="rId8"/>
              </a:rPr>
              <a:t>Joshua Fuller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9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>
                <a:solidFill>
                  <a:schemeClr val="hlink"/>
                </a:solidFill>
                <a:hlinkClick r:id="rId10"/>
              </a:rPr>
              <a:t>Collin Armstrong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9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 i="0" u="none" dirty="0"/>
          </a:p>
        </p:txBody>
      </p:sp>
      <p:sp>
        <p:nvSpPr>
          <p:cNvPr id="595" name="Google Shape;595;p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93709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" name="Google Shape;10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01" name="Google Shape;101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29627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" name="Google Shape;11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b="1" dirty="0"/>
              <a:t>Link </a:t>
            </a:r>
            <a:r>
              <a:rPr lang="en-US" b="1" dirty="0" err="1"/>
              <a:t>afbeelding</a:t>
            </a:r>
            <a:r>
              <a:rPr lang="en-US" dirty="0"/>
              <a:t>: https://joop.bnnvara.nl/cartoons/handen-af-van-ons-vuurwerk</a:t>
            </a:r>
            <a:endParaRPr dirty="0"/>
          </a:p>
        </p:txBody>
      </p:sp>
      <p:sp>
        <p:nvSpPr>
          <p:cNvPr id="119" name="Google Shape;119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91938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8" name="Google Shape;12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29" name="Google Shape;129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91947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" name="Google Shape;16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4" name="Google Shape;164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45516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0" name="Google Shape;2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 dirty="0"/>
          </a:p>
        </p:txBody>
      </p:sp>
      <p:sp>
        <p:nvSpPr>
          <p:cNvPr id="201" name="Google Shape;201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889692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3" name="Google Shape;223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sz="10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50678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5" name="Google Shape;235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 dirty="0"/>
          </a:p>
        </p:txBody>
      </p:sp>
      <p:sp>
        <p:nvSpPr>
          <p:cNvPr id="236" name="Google Shape;236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954535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5" name="Google Shape;245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dirty="0"/>
          </a:p>
        </p:txBody>
      </p:sp>
      <p:sp>
        <p:nvSpPr>
          <p:cNvPr id="246" name="Google Shape;246;p4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7572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dia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6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6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4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e titel en teks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0"/>
          <p:cNvSpPr txBox="1">
            <a:spLocks noGrp="1"/>
          </p:cNvSpPr>
          <p:nvPr>
            <p:ph type="title"/>
          </p:nvPr>
        </p:nvSpPr>
        <p:spPr>
          <a:xfrm rot="5400000">
            <a:off x="5463778" y="1371600"/>
            <a:ext cx="4388644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0"/>
          <p:cNvSpPr txBox="1">
            <a:spLocks noGrp="1"/>
          </p:cNvSpPr>
          <p:nvPr>
            <p:ph type="body" idx="1"/>
          </p:nvPr>
        </p:nvSpPr>
        <p:spPr>
          <a:xfrm rot="5400000">
            <a:off x="1272779" y="-609599"/>
            <a:ext cx="4388644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4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4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0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objec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1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1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ekop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3"/>
          <p:cNvSpPr txBox="1"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3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3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05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05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05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05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05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05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3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oud van twee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4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4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100"/>
            </a:lvl1pPr>
            <a:lvl2pPr marL="914400" lvl="1" indent="-381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800"/>
            </a:lvl2pPr>
            <a:lvl3pPr marL="1371600" lvl="2" indent="-355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3pPr>
            <a:lvl4pPr marL="1828800" lvl="3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350"/>
            </a:lvl4pPr>
            <a:lvl5pPr marL="2286000" lvl="4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350"/>
            </a:lvl5pPr>
            <a:lvl6pPr marL="2743200" lvl="5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6pPr>
            <a:lvl7pPr marL="3200400" lvl="6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7pPr>
            <a:lvl8pPr marL="3657600" lvl="7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8pPr>
            <a:lvl9pPr marL="4114800" lvl="8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9pPr>
          </a:lstStyle>
          <a:p>
            <a:endParaRPr/>
          </a:p>
        </p:txBody>
      </p:sp>
      <p:sp>
        <p:nvSpPr>
          <p:cNvPr id="36" name="Google Shape;36;p34"/>
          <p:cNvSpPr txBox="1">
            <a:spLocks noGrp="1"/>
          </p:cNvSpPr>
          <p:nvPr>
            <p:ph type="body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100"/>
            </a:lvl1pPr>
            <a:lvl2pPr marL="914400" lvl="1" indent="-381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800"/>
            </a:lvl2pPr>
            <a:lvl3pPr marL="1371600" lvl="2" indent="-355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3pPr>
            <a:lvl4pPr marL="1828800" lvl="3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350"/>
            </a:lvl4pPr>
            <a:lvl5pPr marL="2286000" lvl="4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350"/>
            </a:lvl5pPr>
            <a:lvl6pPr marL="2743200" lvl="5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6pPr>
            <a:lvl7pPr marL="3200400" lvl="6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7pPr>
            <a:lvl8pPr marL="3657600" lvl="7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8pPr>
            <a:lvl9pPr marL="4114800" lvl="8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9pPr>
          </a:lstStyle>
          <a:p>
            <a:endParaRPr/>
          </a:p>
        </p:txBody>
      </p:sp>
      <p:sp>
        <p:nvSpPr>
          <p:cNvPr id="37" name="Google Shape;37;p3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gelijking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5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5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914400" lvl="1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371600" lvl="2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828800" lvl="3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2286000" lvl="4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743200" lvl="5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3200400" lvl="6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3657600" lvl="7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4114800" lvl="8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43" name="Google Shape;43;p35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1pPr>
            <a:lvl2pPr marL="914400" lvl="1" indent="-355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500"/>
            </a:lvl2pPr>
            <a:lvl3pPr marL="1371600" lvl="2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3pPr>
            <a:lvl4pPr marL="1828800" lvl="3" indent="-330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200"/>
            </a:lvl4pPr>
            <a:lvl5pPr marL="2286000" lvl="4" indent="-330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200"/>
            </a:lvl5pPr>
            <a:lvl6pPr marL="2743200" lvl="5" indent="-330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6pPr>
            <a:lvl7pPr marL="3200400" lvl="6" indent="-330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7pPr>
            <a:lvl8pPr marL="3657600" lvl="7" indent="-330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8pPr>
            <a:lvl9pPr marL="4114800" lvl="8" indent="-330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9pPr>
          </a:lstStyle>
          <a:p>
            <a:endParaRPr/>
          </a:p>
        </p:txBody>
      </p:sp>
      <p:sp>
        <p:nvSpPr>
          <p:cNvPr id="44" name="Google Shape;44;p35"/>
          <p:cNvSpPr txBox="1">
            <a:spLocks noGrp="1"/>
          </p:cNvSpPr>
          <p:nvPr>
            <p:ph type="body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914400" lvl="1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371600" lvl="2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828800" lvl="3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2286000" lvl="4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743200" lvl="5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3200400" lvl="6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3657600" lvl="7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4114800" lvl="8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45" name="Google Shape;45;p35"/>
          <p:cNvSpPr txBox="1">
            <a:spLocks noGrp="1"/>
          </p:cNvSpPr>
          <p:nvPr>
            <p:ph type="body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1pPr>
            <a:lvl2pPr marL="914400" lvl="1" indent="-355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500"/>
            </a:lvl2pPr>
            <a:lvl3pPr marL="1371600" lvl="2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3pPr>
            <a:lvl4pPr marL="1828800" lvl="3" indent="-330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200"/>
            </a:lvl4pPr>
            <a:lvl5pPr marL="2286000" lvl="4" indent="-330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200"/>
            </a:lvl5pPr>
            <a:lvl6pPr marL="2743200" lvl="5" indent="-330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6pPr>
            <a:lvl7pPr marL="3200400" lvl="6" indent="-330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7pPr>
            <a:lvl8pPr marL="3657600" lvl="7" indent="-330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8pPr>
            <a:lvl9pPr marL="4114800" lvl="8" indent="-330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9pPr>
          </a:lstStyle>
          <a:p>
            <a:endParaRPr/>
          </a:p>
        </p:txBody>
      </p:sp>
      <p:sp>
        <p:nvSpPr>
          <p:cNvPr id="46" name="Google Shape;46;p3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5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lleen titel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6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oud met bijschrift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7"/>
          <p:cNvSpPr txBox="1"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5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7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400"/>
            </a:lvl1pPr>
            <a:lvl2pPr marL="914400" lvl="1" indent="-40640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100"/>
            </a:lvl2pPr>
            <a:lvl3pPr marL="1371600" lvl="2" indent="-381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3pPr>
            <a:lvl4pPr marL="1828800" lvl="3" indent="-355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500"/>
            </a:lvl4pPr>
            <a:lvl5pPr marL="2286000" lvl="4" indent="-355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500"/>
            </a:lvl5pPr>
            <a:lvl6pPr marL="2743200" lvl="5" indent="-355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6pPr>
            <a:lvl7pPr marL="3200400" lvl="6" indent="-355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7pPr>
            <a:lvl8pPr marL="3657600" lvl="7" indent="-355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8pPr>
            <a:lvl9pPr marL="4114800" lvl="8" indent="-355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9pPr>
          </a:lstStyle>
          <a:p>
            <a:endParaRPr/>
          </a:p>
        </p:txBody>
      </p:sp>
      <p:sp>
        <p:nvSpPr>
          <p:cNvPr id="57" name="Google Shape;57;p37"/>
          <p:cNvSpPr txBox="1">
            <a:spLocks noGrp="1"/>
          </p:cNvSpPr>
          <p:nvPr>
            <p:ph type="body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1pPr>
            <a:lvl2pPr marL="914400" lvl="1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2pPr>
            <a:lvl3pPr marL="1371600" lvl="2" indent="-228600" algn="l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3pPr>
            <a:lvl4pPr marL="1828800" lvl="3" indent="-2286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4pPr>
            <a:lvl5pPr marL="2286000" lvl="4" indent="-2286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5pPr>
            <a:lvl6pPr marL="2743200" lvl="5" indent="-2286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6pPr>
            <a:lvl7pPr marL="3200400" lvl="6" indent="-2286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7pPr>
            <a:lvl8pPr marL="3657600" lvl="7" indent="-2286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8pPr>
            <a:lvl9pPr marL="4114800" lvl="8" indent="-2286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9pPr>
          </a:lstStyle>
          <a:p>
            <a:endParaRPr/>
          </a:p>
        </p:txBody>
      </p:sp>
      <p:sp>
        <p:nvSpPr>
          <p:cNvPr id="58" name="Google Shape;58;p37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7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7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fbeelding met bijschrift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8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5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8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38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1pPr>
            <a:lvl2pPr marL="914400" lvl="1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2pPr>
            <a:lvl3pPr marL="1371600" lvl="2" indent="-228600" algn="l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3pPr>
            <a:lvl4pPr marL="1828800" lvl="3" indent="-2286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4pPr>
            <a:lvl5pPr marL="2286000" lvl="4" indent="-2286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5pPr>
            <a:lvl6pPr marL="2743200" lvl="5" indent="-2286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6pPr>
            <a:lvl7pPr marL="3200400" lvl="6" indent="-2286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7pPr>
            <a:lvl8pPr marL="3657600" lvl="7" indent="-2286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8pPr>
            <a:lvl9pPr marL="4114800" lvl="8" indent="-2286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9pPr>
          </a:lstStyle>
          <a:p>
            <a:endParaRPr/>
          </a:p>
        </p:txBody>
      </p:sp>
      <p:sp>
        <p:nvSpPr>
          <p:cNvPr id="65" name="Google Shape;65;p38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8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8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verticale teks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9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9"/>
          <p:cNvSpPr txBox="1">
            <a:spLocks noGrp="1"/>
          </p:cNvSpPr>
          <p:nvPr>
            <p:ph type="body" idx="1"/>
          </p:nvPr>
        </p:nvSpPr>
        <p:spPr>
          <a:xfrm rot="5400000">
            <a:off x="2874764" y="-1217414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2">
            <a:alphaModFix amt="25000"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9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9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e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8.png"/><Relationship Id="rId11" Type="http://schemas.openxmlformats.org/officeDocument/2006/relationships/image" Target="../media/image41.png"/><Relationship Id="rId5" Type="http://schemas.openxmlformats.org/officeDocument/2006/relationships/image" Target="../media/image14.png"/><Relationship Id="rId10" Type="http://schemas.openxmlformats.org/officeDocument/2006/relationships/image" Target="../media/image40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13" Type="http://schemas.openxmlformats.org/officeDocument/2006/relationships/image" Target="../media/image53.jpg"/><Relationship Id="rId18" Type="http://schemas.openxmlformats.org/officeDocument/2006/relationships/image" Target="../media/image58.jpg"/><Relationship Id="rId3" Type="http://schemas.openxmlformats.org/officeDocument/2006/relationships/image" Target="../media/image44.png"/><Relationship Id="rId21" Type="http://schemas.openxmlformats.org/officeDocument/2006/relationships/image" Target="../media/image61.jpg"/><Relationship Id="rId7" Type="http://schemas.openxmlformats.org/officeDocument/2006/relationships/image" Target="../media/image42.png"/><Relationship Id="rId12" Type="http://schemas.openxmlformats.org/officeDocument/2006/relationships/image" Target="../media/image52.jpg"/><Relationship Id="rId17" Type="http://schemas.openxmlformats.org/officeDocument/2006/relationships/image" Target="../media/image57.jpg"/><Relationship Id="rId25" Type="http://schemas.openxmlformats.org/officeDocument/2006/relationships/image" Target="../media/image65.jp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56.jpg"/><Relationship Id="rId20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1.jpg"/><Relationship Id="rId24" Type="http://schemas.openxmlformats.org/officeDocument/2006/relationships/image" Target="../media/image64.jpg"/><Relationship Id="rId5" Type="http://schemas.openxmlformats.org/officeDocument/2006/relationships/image" Target="../media/image46.png"/><Relationship Id="rId15" Type="http://schemas.openxmlformats.org/officeDocument/2006/relationships/image" Target="../media/image55.jpg"/><Relationship Id="rId23" Type="http://schemas.openxmlformats.org/officeDocument/2006/relationships/image" Target="../media/image63.jpg"/><Relationship Id="rId10" Type="http://schemas.openxmlformats.org/officeDocument/2006/relationships/image" Target="../media/image50.jpg"/><Relationship Id="rId19" Type="http://schemas.openxmlformats.org/officeDocument/2006/relationships/image" Target="../media/image59.jpg"/><Relationship Id="rId4" Type="http://schemas.openxmlformats.org/officeDocument/2006/relationships/image" Target="../media/image45.png"/><Relationship Id="rId9" Type="http://schemas.openxmlformats.org/officeDocument/2006/relationships/image" Target="../media/image49.jpg"/><Relationship Id="rId14" Type="http://schemas.openxmlformats.org/officeDocument/2006/relationships/image" Target="../media/image54.jpg"/><Relationship Id="rId22" Type="http://schemas.openxmlformats.org/officeDocument/2006/relationships/image" Target="../media/image62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73.png"/><Relationship Id="rId3" Type="http://schemas.openxmlformats.org/officeDocument/2006/relationships/image" Target="../media/image14.png"/><Relationship Id="rId7" Type="http://schemas.openxmlformats.org/officeDocument/2006/relationships/image" Target="../media/image69.png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11" Type="http://schemas.openxmlformats.org/officeDocument/2006/relationships/image" Target="../media/image71.png"/><Relationship Id="rId5" Type="http://schemas.openxmlformats.org/officeDocument/2006/relationships/image" Target="../media/image67.png"/><Relationship Id="rId10" Type="http://schemas.openxmlformats.org/officeDocument/2006/relationships/image" Target="../media/image70.png"/><Relationship Id="rId4" Type="http://schemas.openxmlformats.org/officeDocument/2006/relationships/image" Target="../media/image66.png"/><Relationship Id="rId9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8.png"/><Relationship Id="rId4" Type="http://schemas.openxmlformats.org/officeDocument/2006/relationships/image" Target="../media/image7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8.png"/><Relationship Id="rId4" Type="http://schemas.openxmlformats.org/officeDocument/2006/relationships/image" Target="../media/image8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image" Target="../media/image82.gif"/><Relationship Id="rId7" Type="http://schemas.openxmlformats.org/officeDocument/2006/relationships/image" Target="../media/image30.png"/><Relationship Id="rId12" Type="http://schemas.openxmlformats.org/officeDocument/2006/relationships/image" Target="../media/image6.jp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11" Type="http://schemas.openxmlformats.org/officeDocument/2006/relationships/image" Target="../media/image5.png"/><Relationship Id="rId5" Type="http://schemas.openxmlformats.org/officeDocument/2006/relationships/image" Target="../media/image83.png"/><Relationship Id="rId15" Type="http://schemas.openxmlformats.org/officeDocument/2006/relationships/image" Target="../media/image10.png"/><Relationship Id="rId10" Type="http://schemas.openxmlformats.org/officeDocument/2006/relationships/image" Target="../media/image4.png"/><Relationship Id="rId4" Type="http://schemas.openxmlformats.org/officeDocument/2006/relationships/image" Target="../media/image13.png"/><Relationship Id="rId9" Type="http://schemas.openxmlformats.org/officeDocument/2006/relationships/image" Target="../media/image3.png"/><Relationship Id="rId1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85.jpg"/><Relationship Id="rId7" Type="http://schemas.openxmlformats.org/officeDocument/2006/relationships/image" Target="../media/image8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g"/><Relationship Id="rId11" Type="http://schemas.openxmlformats.org/officeDocument/2006/relationships/image" Target="../media/image11.png"/><Relationship Id="rId5" Type="http://schemas.openxmlformats.org/officeDocument/2006/relationships/image" Target="../media/image87.jpg"/><Relationship Id="rId10" Type="http://schemas.openxmlformats.org/officeDocument/2006/relationships/image" Target="../media/image91.jpg"/><Relationship Id="rId4" Type="http://schemas.openxmlformats.org/officeDocument/2006/relationships/image" Target="../media/image86.jpg"/><Relationship Id="rId9" Type="http://schemas.openxmlformats.org/officeDocument/2006/relationships/image" Target="../media/image9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8.png"/><Relationship Id="rId5" Type="http://schemas.openxmlformats.org/officeDocument/2006/relationships/image" Target="../media/image33.png"/><Relationship Id="rId10" Type="http://schemas.openxmlformats.org/officeDocument/2006/relationships/image" Target="../media/image37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" descr="Het Stedelijk Lyceum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9313" y="4536505"/>
            <a:ext cx="1009703" cy="302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" descr="OSCARE: EEN NETWERK AAN INFORMATIE OP MAAT VAN IEDERE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87998" y="4535491"/>
            <a:ext cx="1072869" cy="303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" descr="Text&#10;&#10;Description automatically generated with low confiden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11713" y="4535492"/>
            <a:ext cx="554090" cy="302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" descr="Katholiek onderwijs bisdom Antwerpen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242083" y="4513377"/>
            <a:ext cx="298040" cy="335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" descr="Home - Provincie Antwerpen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164557" y="4550691"/>
            <a:ext cx="1022696" cy="302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" descr="Text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 t="25612" b="25574"/>
          <a:stretch/>
        </p:blipFill>
        <p:spPr>
          <a:xfrm>
            <a:off x="8303446" y="4550690"/>
            <a:ext cx="600524" cy="293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" descr="A picture containing dark, light, lit, night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 t="63795" r="40167"/>
          <a:stretch/>
        </p:blipFill>
        <p:spPr>
          <a:xfrm rot="1453069">
            <a:off x="7719110" y="-1123702"/>
            <a:ext cx="2849780" cy="2759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" descr="A picture containing dark, light, lit, night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 t="63795" r="40167"/>
          <a:stretch/>
        </p:blipFill>
        <p:spPr>
          <a:xfrm rot="3975047">
            <a:off x="8040022" y="2579424"/>
            <a:ext cx="1221672" cy="1182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" descr="A picture containing dark, light, lit, night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 t="63795" r="40167"/>
          <a:stretch/>
        </p:blipFill>
        <p:spPr>
          <a:xfrm rot="8649175">
            <a:off x="-512966" y="3405843"/>
            <a:ext cx="1221672" cy="1182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686362" y="4521381"/>
            <a:ext cx="335296" cy="335296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"/>
          <p:cNvSpPr/>
          <p:nvPr/>
        </p:nvSpPr>
        <p:spPr>
          <a:xfrm>
            <a:off x="2725592" y="3408336"/>
            <a:ext cx="5137945" cy="677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 b="1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Zelf</a:t>
            </a:r>
            <a:r>
              <a:rPr lang="en-US" sz="3800" b="1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3800" b="1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schitteren</a:t>
            </a:r>
            <a:r>
              <a:rPr lang="en-US" sz="3800" b="1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(d)!</a:t>
            </a:r>
            <a:endParaRPr sz="3800" b="0" i="0" u="none" strike="noStrike" cap="none" dirty="0">
              <a:solidFill>
                <a:srgbClr val="000000"/>
              </a:solidFill>
              <a:latin typeface="Marker Felt Thin" panose="02000400000000000000" pitchFamily="2" charset="77"/>
              <a:sym typeface="Arial"/>
            </a:endParaRPr>
          </a:p>
        </p:txBody>
      </p:sp>
      <p:pic>
        <p:nvPicPr>
          <p:cNvPr id="96" name="Google Shape;96;p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493975" y="4521381"/>
            <a:ext cx="847698" cy="423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945373" y="134897"/>
            <a:ext cx="2508628" cy="3550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850AB1B9-43B1-204C-A9EF-D4AE1E0E474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34995" y="4535491"/>
            <a:ext cx="1282700" cy="323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17" descr="A picture containing text&#10;&#10;Description automatically generated"/>
          <p:cNvPicPr preferRelativeResize="0"/>
          <p:nvPr/>
        </p:nvPicPr>
        <p:blipFill rotWithShape="1">
          <a:blip r:embed="rId5">
            <a:alphaModFix amt="70000"/>
          </a:blip>
          <a:srcRect l="7054" t="81134" r="-469" b="-1295"/>
          <a:stretch/>
        </p:blipFill>
        <p:spPr>
          <a:xfrm>
            <a:off x="434284" y="85876"/>
            <a:ext cx="6611498" cy="738664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17"/>
          <p:cNvSpPr txBox="1">
            <a:spLocks noGrp="1"/>
          </p:cNvSpPr>
          <p:nvPr>
            <p:ph type="body" idx="1"/>
          </p:nvPr>
        </p:nvSpPr>
        <p:spPr>
          <a:xfrm>
            <a:off x="580680" y="1185205"/>
            <a:ext cx="3897241" cy="1252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3200"/>
              <a:buNone/>
            </a:pPr>
            <a:r>
              <a:rPr lang="en-US" dirty="0" err="1">
                <a:solidFill>
                  <a:srgbClr val="002060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Brandwonden</a:t>
            </a:r>
            <a:r>
              <a:rPr lang="en-US" dirty="0">
                <a:solidFill>
                  <a:srgbClr val="002060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komen</a:t>
            </a:r>
            <a:r>
              <a:rPr lang="en-US" dirty="0">
                <a:solidFill>
                  <a:srgbClr val="002060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het </a:t>
            </a:r>
            <a:r>
              <a:rPr lang="en-US" dirty="0" err="1">
                <a:solidFill>
                  <a:srgbClr val="002060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meeste</a:t>
            </a:r>
            <a:r>
              <a:rPr lang="en-US" dirty="0">
                <a:solidFill>
                  <a:srgbClr val="002060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voor</a:t>
            </a:r>
            <a:r>
              <a:rPr lang="en-US" dirty="0">
                <a:solidFill>
                  <a:srgbClr val="002060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(33%).</a:t>
            </a:r>
            <a:endParaRPr dirty="0">
              <a:solidFill>
                <a:srgbClr val="002060"/>
              </a:solidFill>
              <a:latin typeface="Marker Felt Thin" panose="02000400000000000000" pitchFamily="2" charset="77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276" name="Google Shape;276;p17"/>
          <p:cNvSpPr txBox="1"/>
          <p:nvPr/>
        </p:nvSpPr>
        <p:spPr>
          <a:xfrm>
            <a:off x="864622" y="3463904"/>
            <a:ext cx="2014331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002060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OGEN</a:t>
            </a:r>
            <a:endParaRPr sz="2000" dirty="0">
              <a:latin typeface="Marker Felt Thin" panose="02000400000000000000" pitchFamily="2" charset="77"/>
            </a:endParaRPr>
          </a:p>
        </p:txBody>
      </p:sp>
      <p:sp>
        <p:nvSpPr>
          <p:cNvPr id="277" name="Google Shape;277;p17"/>
          <p:cNvSpPr txBox="1"/>
          <p:nvPr/>
        </p:nvSpPr>
        <p:spPr>
          <a:xfrm>
            <a:off x="416057" y="3887790"/>
            <a:ext cx="209881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Blindheid</a:t>
            </a:r>
            <a:r>
              <a:rPr lang="en-US" sz="1400" b="1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, </a:t>
            </a:r>
            <a:r>
              <a:rPr lang="en-US" sz="1400" b="1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slechtziendheid</a:t>
            </a:r>
            <a:endParaRPr sz="1400" b="1" i="0" u="none" strike="noStrike" cap="none" dirty="0">
              <a:solidFill>
                <a:srgbClr val="17365D"/>
              </a:solidFill>
              <a:latin typeface="MARKER FELT THIN" panose="02000400000000000000" pitchFamily="2" charset="77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279" name="Google Shape;279;p17"/>
          <p:cNvSpPr txBox="1"/>
          <p:nvPr/>
        </p:nvSpPr>
        <p:spPr>
          <a:xfrm>
            <a:off x="4756578" y="1840502"/>
            <a:ext cx="3042477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Gehoorschade</a:t>
            </a:r>
            <a:r>
              <a:rPr lang="en-US" sz="14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, </a:t>
            </a:r>
            <a:r>
              <a:rPr lang="en-US" sz="14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doofheid</a:t>
            </a:r>
            <a:r>
              <a:rPr lang="en-US" sz="14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, </a:t>
            </a:r>
            <a:r>
              <a:rPr lang="en-US" sz="14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slechthorendheid</a:t>
            </a:r>
            <a:r>
              <a:rPr lang="en-US" sz="14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, </a:t>
            </a:r>
            <a:r>
              <a:rPr lang="en-US" sz="14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oorsuizen</a:t>
            </a:r>
            <a:r>
              <a:rPr lang="en-US" sz="14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, </a:t>
            </a:r>
            <a:r>
              <a:rPr lang="en-US" sz="14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piep</a:t>
            </a:r>
            <a:r>
              <a:rPr lang="en-US" sz="14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in je </a:t>
            </a:r>
            <a:r>
              <a:rPr lang="en-US" sz="14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oor</a:t>
            </a:r>
            <a:r>
              <a:rPr lang="en-US" sz="14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,, ….</a:t>
            </a:r>
            <a:endParaRPr dirty="0">
              <a:latin typeface="Marker Felt Thin" panose="02000400000000000000" pitchFamily="2" charset="77"/>
            </a:endParaRPr>
          </a:p>
        </p:txBody>
      </p:sp>
      <p:sp>
        <p:nvSpPr>
          <p:cNvPr id="280" name="Google Shape;280;p17"/>
          <p:cNvSpPr txBox="1"/>
          <p:nvPr/>
        </p:nvSpPr>
        <p:spPr>
          <a:xfrm>
            <a:off x="6310857" y="3547339"/>
            <a:ext cx="2456622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002060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VINGERS/HANDEN</a:t>
            </a:r>
            <a:endParaRPr sz="2000" dirty="0">
              <a:latin typeface="Marker Felt Thin" panose="02000400000000000000" pitchFamily="2" charset="77"/>
            </a:endParaRPr>
          </a:p>
        </p:txBody>
      </p:sp>
      <p:sp>
        <p:nvSpPr>
          <p:cNvPr id="281" name="Google Shape;281;p17"/>
          <p:cNvSpPr txBox="1"/>
          <p:nvPr/>
        </p:nvSpPr>
        <p:spPr>
          <a:xfrm>
            <a:off x="6284371" y="4000842"/>
            <a:ext cx="245662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Amputatie</a:t>
            </a:r>
            <a:r>
              <a:rPr lang="en-US" sz="1400" b="1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, </a:t>
            </a:r>
            <a:r>
              <a:rPr lang="en-US" sz="1400" b="1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functieverlies</a:t>
            </a:r>
            <a:r>
              <a:rPr lang="en-US" sz="1400" b="1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door </a:t>
            </a:r>
            <a:r>
              <a:rPr lang="en-US" sz="1400" b="1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aantasting</a:t>
            </a:r>
            <a:r>
              <a:rPr lang="en-US" sz="1400" b="1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1400" b="1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spieren</a:t>
            </a:r>
            <a:r>
              <a:rPr lang="en-US" sz="1400" b="1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, …</a:t>
            </a:r>
            <a:endParaRPr dirty="0">
              <a:latin typeface="Marker Felt Thin" panose="02000400000000000000" pitchFamily="2" charset="77"/>
            </a:endParaRPr>
          </a:p>
        </p:txBody>
      </p:sp>
      <p:pic>
        <p:nvPicPr>
          <p:cNvPr id="282" name="Google Shape;282;p17"/>
          <p:cNvPicPr preferRelativeResize="0"/>
          <p:nvPr/>
        </p:nvPicPr>
        <p:blipFill rotWithShape="1">
          <a:blip r:embed="rId6">
            <a:alphaModFix/>
          </a:blip>
          <a:srcRect l="2499" r="2499"/>
          <a:stretch/>
        </p:blipFill>
        <p:spPr>
          <a:xfrm rot="837944">
            <a:off x="2195025" y="3238217"/>
            <a:ext cx="1794011" cy="1299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17"/>
          <p:cNvPicPr preferRelativeResize="0"/>
          <p:nvPr/>
        </p:nvPicPr>
        <p:blipFill rotWithShape="1">
          <a:blip r:embed="rId7">
            <a:alphaModFix/>
          </a:blip>
          <a:srcRect l="16576" r="16577"/>
          <a:stretch/>
        </p:blipFill>
        <p:spPr>
          <a:xfrm rot="2431080">
            <a:off x="5034523" y="2748813"/>
            <a:ext cx="1593639" cy="2591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17"/>
          <p:cNvPicPr preferRelativeResize="0"/>
          <p:nvPr/>
        </p:nvPicPr>
        <p:blipFill rotWithShape="1">
          <a:blip r:embed="rId8">
            <a:alphaModFix/>
          </a:blip>
          <a:srcRect t="4949" b="4949"/>
          <a:stretch/>
        </p:blipFill>
        <p:spPr>
          <a:xfrm>
            <a:off x="7278952" y="703077"/>
            <a:ext cx="1747064" cy="2365200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17"/>
          <p:cNvSpPr/>
          <p:nvPr/>
        </p:nvSpPr>
        <p:spPr>
          <a:xfrm>
            <a:off x="-298777" y="233689"/>
            <a:ext cx="10046091" cy="53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5.  </a:t>
            </a:r>
            <a:r>
              <a:rPr lang="en-US" sz="36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Gevaren</a:t>
            </a:r>
            <a:r>
              <a:rPr lang="en-US" sz="36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36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en</a:t>
            </a:r>
            <a:r>
              <a:rPr lang="en-US" sz="36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3600" b="0" i="0" u="none" strike="noStrike" cap="none" dirty="0" err="1">
                <a:solidFill>
                  <a:srgbClr val="002060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gevolgen</a:t>
            </a:r>
            <a:r>
              <a:rPr lang="en-US" sz="3600" b="0" i="0" u="none" strike="noStrike" cap="none" dirty="0">
                <a:solidFill>
                  <a:srgbClr val="002060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van </a:t>
            </a:r>
            <a:r>
              <a:rPr lang="en-US" sz="36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vuurwerk</a:t>
            </a:r>
            <a:endParaRPr sz="3600" b="0" i="0" u="none" strike="noStrike" cap="none" dirty="0">
              <a:solidFill>
                <a:srgbClr val="17365D"/>
              </a:solidFill>
              <a:latin typeface="Marker Felt Thin" panose="02000400000000000000" pitchFamily="2" charset="77"/>
              <a:ea typeface="Permanent Marker"/>
              <a:cs typeface="Permanent Marker"/>
              <a:sym typeface="Permanent Marker"/>
            </a:endParaRPr>
          </a:p>
        </p:txBody>
      </p:sp>
      <p:pic>
        <p:nvPicPr>
          <p:cNvPr id="286" name="Google Shape;286;p17" descr="A picture containing dark, light, lit, night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 t="63795" r="40167"/>
          <a:stretch/>
        </p:blipFill>
        <p:spPr>
          <a:xfrm rot="-978376">
            <a:off x="8334758" y="2186606"/>
            <a:ext cx="1548988" cy="1499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17" descr="A picture containing dark, light, lit, night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 t="63795" r="40167"/>
          <a:stretch/>
        </p:blipFill>
        <p:spPr>
          <a:xfrm rot="4500000">
            <a:off x="-97529" y="4297613"/>
            <a:ext cx="1007678" cy="975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1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449216" y="1685461"/>
            <a:ext cx="739935" cy="147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17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10800000" flipH="1">
            <a:off x="6551783" y="3933141"/>
            <a:ext cx="2111602" cy="151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1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41626" y="3737168"/>
            <a:ext cx="739935" cy="147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17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rot="8758694">
            <a:off x="6793082" y="965485"/>
            <a:ext cx="1160911" cy="1160911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17"/>
          <p:cNvSpPr txBox="1"/>
          <p:nvPr/>
        </p:nvSpPr>
        <p:spPr>
          <a:xfrm>
            <a:off x="5222046" y="1505283"/>
            <a:ext cx="2014331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002060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OREN</a:t>
            </a:r>
            <a:endParaRPr sz="2000" dirty="0">
              <a:latin typeface="Marker Felt Thin" panose="02000400000000000000" pitchFamily="2" charset="77"/>
            </a:endParaRPr>
          </a:p>
        </p:txBody>
      </p:sp>
      <p:pic>
        <p:nvPicPr>
          <p:cNvPr id="4" name="Ear Ringing.mp4" descr="Ear Ringing.mp4">
            <a:hlinkClick r:id="" action="ppaction://media"/>
            <a:extLst>
              <a:ext uri="{FF2B5EF4-FFF2-40B4-BE49-F238E27FC236}">
                <a16:creationId xmlns:a16="http://schemas.microsoft.com/office/drawing/2014/main" xmlns="" id="{B05725B2-C8EB-7844-8C5D-D4358C3CC5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 rot="19794345" flipH="1">
            <a:off x="7133402" y="1306815"/>
            <a:ext cx="491181" cy="4402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143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75" grpId="0" build="p"/>
      <p:bldP spid="276" grpId="0"/>
      <p:bldP spid="277" grpId="0"/>
      <p:bldP spid="279" grpId="0"/>
      <p:bldP spid="280" grpId="0"/>
      <p:bldP spid="281" grpId="0"/>
      <p:bldP spid="29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Google Shape;298;p42" descr="A picture containing text&#10;&#10;Description automatically generated"/>
          <p:cNvPicPr preferRelativeResize="0"/>
          <p:nvPr/>
        </p:nvPicPr>
        <p:blipFill rotWithShape="1">
          <a:blip r:embed="rId3">
            <a:alphaModFix amt="70000"/>
          </a:blip>
          <a:srcRect l="7054" t="81134" r="-469" b="-1295"/>
          <a:stretch/>
        </p:blipFill>
        <p:spPr>
          <a:xfrm>
            <a:off x="283025" y="57523"/>
            <a:ext cx="6540686" cy="738664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42"/>
          <p:cNvSpPr txBox="1">
            <a:spLocks noGrp="1"/>
          </p:cNvSpPr>
          <p:nvPr>
            <p:ph type="body" idx="1"/>
          </p:nvPr>
        </p:nvSpPr>
        <p:spPr>
          <a:xfrm>
            <a:off x="1318336" y="1799132"/>
            <a:ext cx="6172200" cy="3023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/>
          </a:bodyPr>
          <a:lstStyle/>
          <a:p>
            <a:pPr marL="257175" lvl="0" indent="-2571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en-US" sz="200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Plak</a:t>
            </a:r>
            <a:r>
              <a:rPr lang="en-US" sz="200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je </a:t>
            </a:r>
            <a:r>
              <a:rPr lang="en-US" sz="200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wijsvinger</a:t>
            </a:r>
            <a:r>
              <a:rPr lang="en-US" sz="200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, </a:t>
            </a:r>
            <a:r>
              <a:rPr lang="en-US" sz="200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middelvinger</a:t>
            </a:r>
            <a:r>
              <a:rPr lang="en-US" sz="200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00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en</a:t>
            </a:r>
            <a:r>
              <a:rPr lang="en-US" sz="200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00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ringvinger</a:t>
            </a:r>
            <a:r>
              <a:rPr lang="en-US" sz="200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00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aan</a:t>
            </a:r>
            <a:r>
              <a:rPr lang="en-US" sz="200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00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elkaar</a:t>
            </a:r>
            <a:r>
              <a:rPr lang="en-US" sz="200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met </a:t>
            </a:r>
            <a:r>
              <a:rPr lang="en-US" sz="200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plakband</a:t>
            </a:r>
            <a:r>
              <a:rPr lang="en-US" sz="200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:</a:t>
            </a:r>
            <a:endParaRPr sz="2000" dirty="0">
              <a:solidFill>
                <a:srgbClr val="17365D"/>
              </a:solidFill>
              <a:latin typeface="Marker Felt Thin" panose="02000400000000000000" pitchFamily="2" charset="77"/>
              <a:ea typeface="Permanent Marker"/>
              <a:cs typeface="Permanent Marker"/>
              <a:sym typeface="Permanent Marker"/>
            </a:endParaRPr>
          </a:p>
          <a:p>
            <a:pPr marL="557213" lvl="1" indent="-214312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SzPts val="2800"/>
              <a:buFont typeface="Courier New"/>
              <a:buChar char="o"/>
            </a:pPr>
            <a:r>
              <a:rPr lang="en-US" sz="200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Schrijf</a:t>
            </a:r>
            <a:r>
              <a:rPr lang="en-US" sz="200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je naam</a:t>
            </a:r>
            <a:endParaRPr sz="2000" dirty="0">
              <a:solidFill>
                <a:srgbClr val="17365D"/>
              </a:solidFill>
              <a:latin typeface="Marker Felt Thin" panose="02000400000000000000" pitchFamily="2" charset="77"/>
              <a:ea typeface="Permanent Marker"/>
              <a:cs typeface="Permanent Marker"/>
              <a:sym typeface="Permanent Marker"/>
            </a:endParaRPr>
          </a:p>
          <a:p>
            <a:pPr marL="557213" lvl="1" indent="-214312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SzPts val="2800"/>
              <a:buFont typeface="Courier New"/>
              <a:buChar char="o"/>
            </a:pPr>
            <a:r>
              <a:rPr lang="en-US" sz="200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Knoop je </a:t>
            </a:r>
            <a:r>
              <a:rPr lang="en-US" sz="200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veters</a:t>
            </a:r>
            <a:endParaRPr sz="2000" dirty="0">
              <a:solidFill>
                <a:srgbClr val="17365D"/>
              </a:solidFill>
              <a:latin typeface="Marker Felt Thin" panose="02000400000000000000" pitchFamily="2" charset="77"/>
              <a:ea typeface="Permanent Marker"/>
              <a:cs typeface="Permanent Marker"/>
              <a:sym typeface="Permanent Marker"/>
            </a:endParaRPr>
          </a:p>
          <a:p>
            <a:pPr marL="385763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3200"/>
              <a:buChar char="•"/>
            </a:pPr>
            <a:r>
              <a:rPr lang="en-US" sz="200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Doe </a:t>
            </a:r>
            <a:r>
              <a:rPr lang="en-US" sz="200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een</a:t>
            </a:r>
            <a:r>
              <a:rPr lang="en-US" sz="200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00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blinddoek</a:t>
            </a:r>
            <a:r>
              <a:rPr lang="en-US" sz="200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of </a:t>
            </a:r>
            <a:r>
              <a:rPr lang="en-US" sz="200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sjaal</a:t>
            </a:r>
            <a:r>
              <a:rPr lang="en-US" sz="200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over je </a:t>
            </a:r>
            <a:r>
              <a:rPr lang="en-US" sz="200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ogen</a:t>
            </a:r>
            <a:r>
              <a:rPr lang="en-US" sz="200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:</a:t>
            </a:r>
            <a:endParaRPr sz="2000" dirty="0">
              <a:solidFill>
                <a:srgbClr val="17365D"/>
              </a:solidFill>
              <a:latin typeface="Marker Felt Thin" panose="02000400000000000000" pitchFamily="2" charset="77"/>
              <a:ea typeface="Permanent Marker"/>
              <a:cs typeface="Permanent Marker"/>
              <a:sym typeface="Permanent Marker"/>
            </a:endParaRPr>
          </a:p>
          <a:p>
            <a:pPr marL="685800" lvl="1" indent="-342900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SzPts val="2800"/>
              <a:buFont typeface="Courier New"/>
              <a:buChar char="o"/>
            </a:pPr>
            <a:r>
              <a:rPr lang="en-US" sz="200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Sta </a:t>
            </a:r>
            <a:r>
              <a:rPr lang="en-US" sz="200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recht</a:t>
            </a:r>
            <a:r>
              <a:rPr lang="en-US" sz="200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, </a:t>
            </a:r>
            <a:r>
              <a:rPr lang="en-US" sz="200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zet</a:t>
            </a:r>
            <a:r>
              <a:rPr lang="en-US" sz="200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2 </a:t>
            </a:r>
            <a:r>
              <a:rPr lang="en-US" sz="200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stappen</a:t>
            </a:r>
            <a:r>
              <a:rPr lang="en-US" sz="200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00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en</a:t>
            </a:r>
            <a:r>
              <a:rPr lang="en-US" sz="200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00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draai</a:t>
            </a:r>
            <a:r>
              <a:rPr lang="en-US" sz="200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3x in het </a:t>
            </a:r>
            <a:r>
              <a:rPr lang="en-US" sz="200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rond</a:t>
            </a:r>
            <a:r>
              <a:rPr lang="en-US" sz="200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. </a:t>
            </a:r>
            <a:r>
              <a:rPr lang="en-US" sz="200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Probeer</a:t>
            </a:r>
            <a:r>
              <a:rPr lang="en-US" sz="200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nu je </a:t>
            </a:r>
            <a:r>
              <a:rPr lang="en-US" sz="200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stoel</a:t>
            </a:r>
            <a:r>
              <a:rPr lang="en-US" sz="200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00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terug</a:t>
            </a:r>
            <a:r>
              <a:rPr lang="en-US" sz="200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00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te</a:t>
            </a:r>
            <a:r>
              <a:rPr lang="en-US" sz="200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00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vinden</a:t>
            </a:r>
            <a:r>
              <a:rPr lang="en-US" sz="200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.</a:t>
            </a:r>
            <a:endParaRPr sz="2000" dirty="0">
              <a:solidFill>
                <a:srgbClr val="17365D"/>
              </a:solidFill>
              <a:latin typeface="Marker Felt Thin" panose="02000400000000000000" pitchFamily="2" charset="77"/>
              <a:ea typeface="Permanent Marker"/>
              <a:cs typeface="Permanent Marker"/>
              <a:sym typeface="Permanent Marker"/>
            </a:endParaRPr>
          </a:p>
          <a:p>
            <a:pPr marL="685800" lvl="1" indent="-342900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SzPts val="2800"/>
              <a:buFont typeface="Courier New"/>
              <a:buChar char="o"/>
            </a:pPr>
            <a:r>
              <a:rPr lang="en-US" sz="200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Gooi</a:t>
            </a:r>
            <a:r>
              <a:rPr lang="en-US" sz="200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00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een</a:t>
            </a:r>
            <a:r>
              <a:rPr lang="en-US" sz="200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00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bal</a:t>
            </a:r>
            <a:r>
              <a:rPr lang="en-US" sz="200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00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naar</a:t>
            </a:r>
            <a:r>
              <a:rPr lang="en-US" sz="200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00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elkaar</a:t>
            </a:r>
            <a:endParaRPr sz="2000" dirty="0">
              <a:solidFill>
                <a:srgbClr val="17365D"/>
              </a:solidFill>
              <a:latin typeface="Marker Felt Thin" panose="02000400000000000000" pitchFamily="2" charset="77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300" name="Google Shape;300;p42"/>
          <p:cNvSpPr/>
          <p:nvPr/>
        </p:nvSpPr>
        <p:spPr>
          <a:xfrm>
            <a:off x="-298776" y="233689"/>
            <a:ext cx="712248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5.  </a:t>
            </a:r>
            <a:r>
              <a:rPr lang="en-US" sz="35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Gevaren</a:t>
            </a:r>
            <a:r>
              <a:rPr lang="en-US" sz="35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35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en</a:t>
            </a:r>
            <a:r>
              <a:rPr lang="en-US" sz="35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35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gevolgen</a:t>
            </a:r>
            <a:r>
              <a:rPr lang="en-US" sz="35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van </a:t>
            </a:r>
            <a:r>
              <a:rPr lang="en-US" sz="35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vuurwerk</a:t>
            </a:r>
            <a:endParaRPr sz="3500" b="0" i="0" u="none" strike="noStrike" cap="none" dirty="0">
              <a:solidFill>
                <a:srgbClr val="17365D"/>
              </a:solidFill>
              <a:latin typeface="Marker Felt Thin" panose="02000400000000000000" pitchFamily="2" charset="77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301" name="Google Shape;301;p42"/>
          <p:cNvSpPr txBox="1"/>
          <p:nvPr/>
        </p:nvSpPr>
        <p:spPr>
          <a:xfrm>
            <a:off x="723900" y="1007702"/>
            <a:ext cx="4432891" cy="450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2500" b="1" i="0" u="sng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Probeer</a:t>
            </a:r>
            <a:r>
              <a:rPr lang="en-US" sz="2500" b="1" i="0" u="sng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het </a:t>
            </a:r>
            <a:r>
              <a:rPr lang="en-US" sz="2500" b="1" i="0" u="sng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zelf</a:t>
            </a:r>
            <a:r>
              <a:rPr lang="en-US" sz="2500" b="1" i="0" u="sng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500" b="1" i="0" u="sng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eens</a:t>
            </a:r>
            <a:endParaRPr sz="2500" b="1" i="0" u="sng" strike="noStrike" cap="none" dirty="0">
              <a:solidFill>
                <a:srgbClr val="17365D"/>
              </a:solidFill>
              <a:latin typeface="MARKER FELT THIN" panose="02000400000000000000" pitchFamily="2" charset="77"/>
              <a:ea typeface="Permanent Marker"/>
              <a:cs typeface="Permanent Marker"/>
              <a:sym typeface="Permanent Marker"/>
            </a:endParaRPr>
          </a:p>
        </p:txBody>
      </p:sp>
      <p:pic>
        <p:nvPicPr>
          <p:cNvPr id="302" name="Google Shape;302;p42" descr="A picture containing dark, light, lit, nigh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t="63795" r="40167"/>
          <a:stretch/>
        </p:blipFill>
        <p:spPr>
          <a:xfrm rot="4155327">
            <a:off x="7728943" y="1561399"/>
            <a:ext cx="2830112" cy="274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42" descr="A picture containing dark, light, lit, nigh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t="63795" r="40167"/>
          <a:stretch/>
        </p:blipFill>
        <p:spPr>
          <a:xfrm rot="1531788">
            <a:off x="8014703" y="729495"/>
            <a:ext cx="1182881" cy="1145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42" descr="A picture containing dark, light, lit, nigh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t="63795" r="40167"/>
          <a:stretch/>
        </p:blipFill>
        <p:spPr>
          <a:xfrm rot="1531788">
            <a:off x="-53585" y="4154584"/>
            <a:ext cx="1182881" cy="1145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42" descr="A picture containing dark, light, lit, nigh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t="63795" r="40167"/>
          <a:stretch/>
        </p:blipFill>
        <p:spPr>
          <a:xfrm rot="1531788">
            <a:off x="-115308" y="3689397"/>
            <a:ext cx="796664" cy="7713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44"/>
          <p:cNvSpPr txBox="1"/>
          <p:nvPr/>
        </p:nvSpPr>
        <p:spPr>
          <a:xfrm>
            <a:off x="1380880" y="4258854"/>
            <a:ext cx="657769" cy="447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25" b="1" i="0" u="none" strike="noStrike" cap="none">
                <a:solidFill>
                  <a:srgbClr val="17365D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Stil</a:t>
            </a:r>
            <a:endParaRPr sz="1725" b="1" i="0" u="none" strike="noStrike" cap="none">
              <a:solidFill>
                <a:srgbClr val="17365D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434" name="Google Shape;434;p44"/>
          <p:cNvSpPr txBox="1"/>
          <p:nvPr/>
        </p:nvSpPr>
        <p:spPr>
          <a:xfrm>
            <a:off x="1381488" y="3503740"/>
            <a:ext cx="954198" cy="447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25" b="1" i="0" u="none" strike="noStrike" cap="none" dirty="0" err="1">
                <a:solidFill>
                  <a:srgbClr val="17365D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Matig</a:t>
            </a:r>
            <a:endParaRPr sz="1725" b="1" i="0" u="none" strike="noStrike" cap="none" dirty="0">
              <a:solidFill>
                <a:srgbClr val="17365D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435" name="Google Shape;435;p44"/>
          <p:cNvSpPr txBox="1"/>
          <p:nvPr/>
        </p:nvSpPr>
        <p:spPr>
          <a:xfrm>
            <a:off x="1383593" y="2702555"/>
            <a:ext cx="1380192" cy="447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25" b="1" i="0" u="none" strike="noStrike" cap="none" dirty="0">
                <a:solidFill>
                  <a:srgbClr val="17365D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Heel </a:t>
            </a:r>
            <a:r>
              <a:rPr lang="en-US" sz="1725" b="1" i="0" u="none" strike="noStrike" cap="none" dirty="0" err="1">
                <a:solidFill>
                  <a:srgbClr val="17365D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luid</a:t>
            </a:r>
            <a:endParaRPr sz="1725" b="1" i="0" u="none" strike="noStrike" cap="none" dirty="0">
              <a:solidFill>
                <a:srgbClr val="17365D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436" name="Google Shape;436;p44"/>
          <p:cNvSpPr txBox="1"/>
          <p:nvPr/>
        </p:nvSpPr>
        <p:spPr>
          <a:xfrm>
            <a:off x="1362709" y="1825033"/>
            <a:ext cx="1401075" cy="447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25" b="1" i="0" u="none" strike="noStrike" cap="none" dirty="0" err="1">
                <a:solidFill>
                  <a:srgbClr val="17365D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Hinderlijk</a:t>
            </a:r>
            <a:endParaRPr sz="1725" b="1" i="0" u="none" strike="noStrike" cap="none" dirty="0">
              <a:solidFill>
                <a:srgbClr val="17365D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437" name="Google Shape;437;p44"/>
          <p:cNvSpPr txBox="1"/>
          <p:nvPr/>
        </p:nvSpPr>
        <p:spPr>
          <a:xfrm>
            <a:off x="1380880" y="1055659"/>
            <a:ext cx="1141200" cy="447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25" b="1" i="0" u="none" strike="noStrike" cap="none">
                <a:solidFill>
                  <a:srgbClr val="17365D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Pijnlijk</a:t>
            </a:r>
            <a:endParaRPr sz="1725" b="1" i="0" u="none" strike="noStrike" cap="none">
              <a:solidFill>
                <a:srgbClr val="17365D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438" name="Google Shape;438;p44"/>
          <p:cNvSpPr txBox="1">
            <a:spLocks noGrp="1"/>
          </p:cNvSpPr>
          <p:nvPr>
            <p:ph type="title"/>
          </p:nvPr>
        </p:nvSpPr>
        <p:spPr>
          <a:xfrm>
            <a:off x="584029" y="425458"/>
            <a:ext cx="4455804" cy="134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lvl="0" algn="l">
              <a:buSzPts val="4400"/>
            </a:pPr>
            <a:r>
              <a:rPr lang="en-US" sz="2500" b="1" u="sng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Hoe </a:t>
            </a:r>
            <a:r>
              <a:rPr lang="en-US" sz="2500" b="1" u="sng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luid</a:t>
            </a:r>
            <a:r>
              <a:rPr lang="en-US" sz="2500" b="1" u="sng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is </a:t>
            </a:r>
            <a:r>
              <a:rPr lang="en-US" sz="2500" b="1" u="sng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vuurwerk</a:t>
            </a:r>
            <a:r>
              <a:rPr lang="en-US" sz="2500" b="1" u="sng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?</a:t>
            </a:r>
            <a:endParaRPr lang="en-US" sz="2800" dirty="0">
              <a:latin typeface="Marker Felt Thin" panose="02000400000000000000" pitchFamily="2" charset="77"/>
            </a:endParaRPr>
          </a:p>
        </p:txBody>
      </p:sp>
      <p:pic>
        <p:nvPicPr>
          <p:cNvPr id="439" name="Google Shape;439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0984" y="3879063"/>
            <a:ext cx="1332901" cy="1332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0261" y="3068096"/>
            <a:ext cx="1314516" cy="1314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4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6901" y="2252589"/>
            <a:ext cx="1314515" cy="1314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4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66214" y="1528214"/>
            <a:ext cx="1215890" cy="1215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4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00425" y="735644"/>
            <a:ext cx="1160911" cy="1160911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p44"/>
          <p:cNvSpPr txBox="1"/>
          <p:nvPr/>
        </p:nvSpPr>
        <p:spPr>
          <a:xfrm>
            <a:off x="1380880" y="1366289"/>
            <a:ext cx="1138529" cy="357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17365D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120-170dB</a:t>
            </a:r>
            <a:endParaRPr sz="1400" b="1" i="0" u="none" strike="noStrike" cap="none">
              <a:solidFill>
                <a:srgbClr val="17365D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445" name="Google Shape;445;p44"/>
          <p:cNvSpPr txBox="1"/>
          <p:nvPr/>
        </p:nvSpPr>
        <p:spPr>
          <a:xfrm>
            <a:off x="1362762" y="2132128"/>
            <a:ext cx="1138529" cy="357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17365D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90-110dB</a:t>
            </a:r>
            <a:endParaRPr sz="1400" b="1" i="0" u="none" strike="noStrike" cap="none">
              <a:solidFill>
                <a:srgbClr val="17365D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446" name="Google Shape;446;p44"/>
          <p:cNvSpPr txBox="1"/>
          <p:nvPr/>
        </p:nvSpPr>
        <p:spPr>
          <a:xfrm>
            <a:off x="1407638" y="3000963"/>
            <a:ext cx="1138529" cy="357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17365D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75-85dB</a:t>
            </a:r>
            <a:endParaRPr sz="1400" b="1" i="0" u="none" strike="noStrike" cap="none">
              <a:solidFill>
                <a:srgbClr val="17365D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447" name="Google Shape;447;p44"/>
          <p:cNvSpPr txBox="1"/>
          <p:nvPr/>
        </p:nvSpPr>
        <p:spPr>
          <a:xfrm>
            <a:off x="1389199" y="3782476"/>
            <a:ext cx="1719417" cy="357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 dirty="0">
                <a:solidFill>
                  <a:srgbClr val="17365D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40-70dB</a:t>
            </a:r>
            <a:endParaRPr sz="1400" b="1" i="0" u="none" strike="noStrike" cap="none" dirty="0">
              <a:solidFill>
                <a:srgbClr val="17365D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448" name="Google Shape;448;p44"/>
          <p:cNvSpPr txBox="1"/>
          <p:nvPr/>
        </p:nvSpPr>
        <p:spPr>
          <a:xfrm>
            <a:off x="1365380" y="4513290"/>
            <a:ext cx="1138529" cy="357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17365D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0-30dB</a:t>
            </a:r>
            <a:endParaRPr sz="1400" b="1" i="0" u="none" strike="noStrike" cap="none">
              <a:solidFill>
                <a:srgbClr val="17365D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pic>
        <p:nvPicPr>
          <p:cNvPr id="68" name="Google Shape;416;p44" descr="A fighter jet flying in the sky&#10;&#10;Description automatically generated with medium confidence">
            <a:extLst>
              <a:ext uri="{FF2B5EF4-FFF2-40B4-BE49-F238E27FC236}">
                <a16:creationId xmlns:a16="http://schemas.microsoft.com/office/drawing/2014/main" xmlns="" id="{D9BAE247-C6E2-E14A-BBD9-B60B05D52EE5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081833" y="1061141"/>
            <a:ext cx="948033" cy="610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347;p20" descr="A black speaker on a wood surface&#10;&#10;Description automatically generated with medium confidence">
            <a:extLst>
              <a:ext uri="{FF2B5EF4-FFF2-40B4-BE49-F238E27FC236}">
                <a16:creationId xmlns:a16="http://schemas.microsoft.com/office/drawing/2014/main" xmlns="" id="{DABCC5B5-4965-604F-A77B-BDD645756C3F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468390" y="1068744"/>
            <a:ext cx="1160911" cy="653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364;p20" descr="A picture containing floor, ground, indoor, laying&#10;&#10;Description automatically generated">
            <a:extLst>
              <a:ext uri="{FF2B5EF4-FFF2-40B4-BE49-F238E27FC236}">
                <a16:creationId xmlns:a16="http://schemas.microsoft.com/office/drawing/2014/main" xmlns="" id="{3B7965A1-6AC2-764F-ACA8-C8717FEE1661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l="34817" r="16075"/>
          <a:stretch/>
        </p:blipFill>
        <p:spPr>
          <a:xfrm>
            <a:off x="7669150" y="3421200"/>
            <a:ext cx="525328" cy="802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422;p44" descr="A crowd of people at a concert&#10;&#10;Description automatically generated with medium confidence">
            <a:extLst>
              <a:ext uri="{FF2B5EF4-FFF2-40B4-BE49-F238E27FC236}">
                <a16:creationId xmlns:a16="http://schemas.microsoft.com/office/drawing/2014/main" xmlns="" id="{B3E249B0-8B36-D648-81D9-331E5329862B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254311" y="1879402"/>
            <a:ext cx="470853" cy="627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424;p44">
            <a:extLst>
              <a:ext uri="{FF2B5EF4-FFF2-40B4-BE49-F238E27FC236}">
                <a16:creationId xmlns:a16="http://schemas.microsoft.com/office/drawing/2014/main" xmlns="" id="{C687B141-79D4-024F-A3AB-55A2DD51C2BC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566720" y="2699705"/>
            <a:ext cx="954628" cy="63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418;p44">
            <a:extLst>
              <a:ext uri="{FF2B5EF4-FFF2-40B4-BE49-F238E27FC236}">
                <a16:creationId xmlns:a16="http://schemas.microsoft.com/office/drawing/2014/main" xmlns="" id="{2BCC97BC-733B-514D-B283-4706E4EA3F7A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196192" y="902823"/>
            <a:ext cx="5578578" cy="3716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418;p44">
            <a:extLst>
              <a:ext uri="{FF2B5EF4-FFF2-40B4-BE49-F238E27FC236}">
                <a16:creationId xmlns:a16="http://schemas.microsoft.com/office/drawing/2014/main" xmlns="" id="{432F58CC-41FA-CB4A-B11D-FE6008D85E4B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013641" y="1050349"/>
            <a:ext cx="950179" cy="633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415;p44">
            <a:extLst>
              <a:ext uri="{FF2B5EF4-FFF2-40B4-BE49-F238E27FC236}">
                <a16:creationId xmlns:a16="http://schemas.microsoft.com/office/drawing/2014/main" xmlns="" id="{3401FBEF-E6BB-B547-928B-956B1ACF8A79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7553469" y="1052854"/>
            <a:ext cx="912381" cy="607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421;p44">
            <a:extLst>
              <a:ext uri="{FF2B5EF4-FFF2-40B4-BE49-F238E27FC236}">
                <a16:creationId xmlns:a16="http://schemas.microsoft.com/office/drawing/2014/main" xmlns="" id="{C26D9F4E-779B-3248-A125-5A93D0799DB3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809185" y="775865"/>
            <a:ext cx="6204379" cy="4133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421;p44">
            <a:extLst>
              <a:ext uri="{FF2B5EF4-FFF2-40B4-BE49-F238E27FC236}">
                <a16:creationId xmlns:a16="http://schemas.microsoft.com/office/drawing/2014/main" xmlns="" id="{61009B23-76D6-A841-8749-A1CB548A3AB8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4546960" y="1879402"/>
            <a:ext cx="940305" cy="626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420;p44" descr="A train at a train station&#10;&#10;Description automatically generated with medium confidence">
            <a:extLst>
              <a:ext uri="{FF2B5EF4-FFF2-40B4-BE49-F238E27FC236}">
                <a16:creationId xmlns:a16="http://schemas.microsoft.com/office/drawing/2014/main" xmlns="" id="{1BD80960-B178-0343-A28F-D2AD1F50E05F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934644" y="1053054"/>
            <a:ext cx="5611694" cy="3738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420;p44" descr="A train at a train station&#10;&#10;Description automatically generated with medium confidence">
            <a:extLst>
              <a:ext uri="{FF2B5EF4-FFF2-40B4-BE49-F238E27FC236}">
                <a16:creationId xmlns:a16="http://schemas.microsoft.com/office/drawing/2014/main" xmlns="" id="{A0CAF0DB-8CF6-A840-8043-3A042FF2D607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6139009" y="1889747"/>
            <a:ext cx="916017" cy="610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350;p20" descr="A person wearing a headset&#10;&#10;Description automatically generated with low confidence">
            <a:extLst>
              <a:ext uri="{FF2B5EF4-FFF2-40B4-BE49-F238E27FC236}">
                <a16:creationId xmlns:a16="http://schemas.microsoft.com/office/drawing/2014/main" xmlns="" id="{4DE38124-E1E3-9A49-B4C3-E6DCF7807091}"/>
              </a:ext>
            </a:extLst>
          </p:cNvPr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2038649" y="746216"/>
            <a:ext cx="5828435" cy="3883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350;p20" descr="A person wearing a headset&#10;&#10;Description automatically generated with low confidence">
            <a:extLst>
              <a:ext uri="{FF2B5EF4-FFF2-40B4-BE49-F238E27FC236}">
                <a16:creationId xmlns:a16="http://schemas.microsoft.com/office/drawing/2014/main" xmlns="" id="{34AAA755-CEFF-F84F-8EA5-60F8EB624A97}"/>
              </a:ext>
            </a:extLst>
          </p:cNvPr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7464238" y="1850223"/>
            <a:ext cx="1127981" cy="751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Picture 109" descr="A picture containing building, outdoor, street, person&#10;&#10;Description automatically generated">
            <a:extLst>
              <a:ext uri="{FF2B5EF4-FFF2-40B4-BE49-F238E27FC236}">
                <a16:creationId xmlns:a16="http://schemas.microsoft.com/office/drawing/2014/main" xmlns="" id="{18351B8B-1B4A-3244-8A15-15D1639976B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139777" y="987250"/>
            <a:ext cx="5666807" cy="3775513"/>
          </a:xfrm>
          <a:prstGeom prst="rect">
            <a:avLst/>
          </a:prstGeom>
        </p:spPr>
      </p:pic>
      <p:pic>
        <p:nvPicPr>
          <p:cNvPr id="111" name="Picture 110" descr="A picture containing building, outdoor, street, person&#10;&#10;Description automatically generated">
            <a:extLst>
              <a:ext uri="{FF2B5EF4-FFF2-40B4-BE49-F238E27FC236}">
                <a16:creationId xmlns:a16="http://schemas.microsoft.com/office/drawing/2014/main" xmlns="" id="{92E1AFBA-C6C2-7F4F-8055-A7CC8BDA980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925412" y="2587128"/>
            <a:ext cx="1112718" cy="741349"/>
          </a:xfrm>
          <a:prstGeom prst="rect">
            <a:avLst/>
          </a:prstGeom>
        </p:spPr>
      </p:pic>
      <p:pic>
        <p:nvPicPr>
          <p:cNvPr id="112" name="Google Shape;423;p44" descr="A truck on the road&#10;&#10;Description automatically generated with low confidence">
            <a:extLst>
              <a:ext uri="{FF2B5EF4-FFF2-40B4-BE49-F238E27FC236}">
                <a16:creationId xmlns:a16="http://schemas.microsoft.com/office/drawing/2014/main" xmlns="" id="{3FB27B50-3E85-114C-8D24-8840403E9C2B}"/>
              </a:ext>
            </a:extLst>
          </p:cNvPr>
          <p:cNvPicPr preferRelativeResize="0"/>
          <p:nvPr/>
        </p:nvPicPr>
        <p:blipFill rotWithShape="1">
          <a:blip r:embed="rId19">
            <a:alphaModFix/>
          </a:blip>
          <a:srcRect l="16143" t="16143" r="24858" b="24858"/>
          <a:stretch/>
        </p:blipFill>
        <p:spPr>
          <a:xfrm>
            <a:off x="3679371" y="726100"/>
            <a:ext cx="2876478" cy="4317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423;p44" descr="A truck on the road&#10;&#10;Description automatically generated with low confidence">
            <a:extLst>
              <a:ext uri="{FF2B5EF4-FFF2-40B4-BE49-F238E27FC236}">
                <a16:creationId xmlns:a16="http://schemas.microsoft.com/office/drawing/2014/main" xmlns="" id="{59E12564-7F15-AF45-A137-4566A0373235}"/>
              </a:ext>
            </a:extLst>
          </p:cNvPr>
          <p:cNvPicPr preferRelativeResize="0"/>
          <p:nvPr/>
        </p:nvPicPr>
        <p:blipFill rotWithShape="1">
          <a:blip r:embed="rId19">
            <a:alphaModFix/>
          </a:blip>
          <a:srcRect l="16143" t="16143" r="24858" b="24858"/>
          <a:stretch/>
        </p:blipFill>
        <p:spPr>
          <a:xfrm>
            <a:off x="6382734" y="2687815"/>
            <a:ext cx="431978" cy="648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428;p44" descr="A person holding an umbrella&#10;&#10;Description automatically generated with medium confidence">
            <a:extLst>
              <a:ext uri="{FF2B5EF4-FFF2-40B4-BE49-F238E27FC236}">
                <a16:creationId xmlns:a16="http://schemas.microsoft.com/office/drawing/2014/main" xmlns="" id="{FE56AD05-29E6-0C48-8E10-69065AADF7CC}"/>
              </a:ext>
            </a:extLst>
          </p:cNvPr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3707594" y="749198"/>
            <a:ext cx="2655828" cy="4023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428;p44" descr="A person holding an umbrella&#10;&#10;Description automatically generated with medium confidence">
            <a:extLst>
              <a:ext uri="{FF2B5EF4-FFF2-40B4-BE49-F238E27FC236}">
                <a16:creationId xmlns:a16="http://schemas.microsoft.com/office/drawing/2014/main" xmlns="" id="{BEF4668C-CE6D-E14A-8E4B-E4071F2A5536}"/>
              </a:ext>
            </a:extLst>
          </p:cNvPr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4823895" y="3476134"/>
            <a:ext cx="409579" cy="620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427;p44" descr="A person talking on a cell phone&#10;&#10;Description automatically generated with medium confidence">
            <a:extLst>
              <a:ext uri="{FF2B5EF4-FFF2-40B4-BE49-F238E27FC236}">
                <a16:creationId xmlns:a16="http://schemas.microsoft.com/office/drawing/2014/main" xmlns="" id="{8856C61C-E57E-B24C-8D21-FDBAFAD4AEF0}"/>
              </a:ext>
            </a:extLst>
          </p:cNvPr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2250388" y="1073164"/>
            <a:ext cx="5516561" cy="36754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427;p44" descr="A person talking on a cell phone&#10;&#10;Description automatically generated with medium confidence">
            <a:extLst>
              <a:ext uri="{FF2B5EF4-FFF2-40B4-BE49-F238E27FC236}">
                <a16:creationId xmlns:a16="http://schemas.microsoft.com/office/drawing/2014/main" xmlns="" id="{C266605E-F9F6-8846-A623-1D1CE5141008}"/>
              </a:ext>
            </a:extLst>
          </p:cNvPr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6157646" y="3479167"/>
            <a:ext cx="932800" cy="621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429;p44" descr="A spider on a web&#10;&#10;Description automatically generated with medium confidence">
            <a:extLst>
              <a:ext uri="{FF2B5EF4-FFF2-40B4-BE49-F238E27FC236}">
                <a16:creationId xmlns:a16="http://schemas.microsoft.com/office/drawing/2014/main" xmlns="" id="{EE9B7FD6-65E7-7746-8A98-2910A7240BA4}"/>
              </a:ext>
            </a:extLst>
          </p:cNvPr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1565627" y="1005617"/>
            <a:ext cx="6531842" cy="3674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429;p44" descr="A spider on a web&#10;&#10;Description automatically generated with medium confidence">
            <a:extLst>
              <a:ext uri="{FF2B5EF4-FFF2-40B4-BE49-F238E27FC236}">
                <a16:creationId xmlns:a16="http://schemas.microsoft.com/office/drawing/2014/main" xmlns="" id="{75DEB1DC-609D-FC4E-9A05-8FCB404E7F5A}"/>
              </a:ext>
            </a:extLst>
          </p:cNvPr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2949376" y="3468729"/>
            <a:ext cx="1112718" cy="625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348;p20" descr="A picture containing table, indoor, floor, dining&#10;&#10;Description automatically generated">
            <a:extLst>
              <a:ext uri="{FF2B5EF4-FFF2-40B4-BE49-F238E27FC236}">
                <a16:creationId xmlns:a16="http://schemas.microsoft.com/office/drawing/2014/main" xmlns="" id="{80709AAD-6DD2-8141-992F-FA431B17B35D}"/>
              </a:ext>
            </a:extLst>
          </p:cNvPr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2242758" y="846816"/>
            <a:ext cx="5550916" cy="3657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348;p20" descr="A picture containing table, indoor, floor, dining&#10;&#10;Description automatically generated">
            <a:extLst>
              <a:ext uri="{FF2B5EF4-FFF2-40B4-BE49-F238E27FC236}">
                <a16:creationId xmlns:a16="http://schemas.microsoft.com/office/drawing/2014/main" xmlns="" id="{C5B80A21-7961-074C-A4F7-2BE40B73C3B2}"/>
              </a:ext>
            </a:extLst>
          </p:cNvPr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4495107" y="4218152"/>
            <a:ext cx="1169180" cy="784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430;p44" descr="A picture containing tree, outdoor, forest, ground&#10;&#10;Description automatically generated">
            <a:extLst>
              <a:ext uri="{FF2B5EF4-FFF2-40B4-BE49-F238E27FC236}">
                <a16:creationId xmlns:a16="http://schemas.microsoft.com/office/drawing/2014/main" xmlns="" id="{6ED65DD5-41EB-6D4D-BBB0-0CACF9E9F7B4}"/>
              </a:ext>
            </a:extLst>
          </p:cNvPr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2048097" y="993513"/>
            <a:ext cx="5746013" cy="3828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430;p44" descr="A picture containing tree, outdoor, forest, ground&#10;&#10;Description automatically generated">
            <a:extLst>
              <a:ext uri="{FF2B5EF4-FFF2-40B4-BE49-F238E27FC236}">
                <a16:creationId xmlns:a16="http://schemas.microsoft.com/office/drawing/2014/main" xmlns="" id="{7DA0EA1A-1FA9-8F4B-9739-F1D834C2007D}"/>
              </a:ext>
            </a:extLst>
          </p:cNvPr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3024739" y="4247173"/>
            <a:ext cx="929998" cy="619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432;p44" descr="A person's hand holding a watch&#10;&#10;Description automatically generated with low confidence">
            <a:extLst>
              <a:ext uri="{FF2B5EF4-FFF2-40B4-BE49-F238E27FC236}">
                <a16:creationId xmlns:a16="http://schemas.microsoft.com/office/drawing/2014/main" xmlns="" id="{B9E1B51E-0E84-1344-BEFB-ABCA74B9AD77}"/>
              </a:ext>
            </a:extLst>
          </p:cNvPr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2427483" y="911460"/>
            <a:ext cx="5316480" cy="3789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432;p44" descr="A person's hand holding a watch&#10;&#10;Description automatically generated with low confidence">
            <a:extLst>
              <a:ext uri="{FF2B5EF4-FFF2-40B4-BE49-F238E27FC236}">
                <a16:creationId xmlns:a16="http://schemas.microsoft.com/office/drawing/2014/main" xmlns="" id="{22E4369B-1C98-BB46-B051-7DC62CA1F9C3}"/>
              </a:ext>
            </a:extLst>
          </p:cNvPr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6198755" y="4266216"/>
            <a:ext cx="846324" cy="6146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415;p44">
            <a:extLst>
              <a:ext uri="{FF2B5EF4-FFF2-40B4-BE49-F238E27FC236}">
                <a16:creationId xmlns:a16="http://schemas.microsoft.com/office/drawing/2014/main" xmlns="" id="{73A6A8CB-A462-0946-9936-EB38E8544217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939145" y="964964"/>
            <a:ext cx="5646100" cy="37617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8" name="Google Shape;498;p22" descr="A picture containing text&#10;&#10;Description automatically generated"/>
          <p:cNvPicPr preferRelativeResize="0"/>
          <p:nvPr/>
        </p:nvPicPr>
        <p:blipFill rotWithShape="1">
          <a:blip r:embed="rId3">
            <a:alphaModFix amt="70000"/>
          </a:blip>
          <a:srcRect l="7054" t="81134" r="-469" b="-1295"/>
          <a:stretch/>
        </p:blipFill>
        <p:spPr>
          <a:xfrm>
            <a:off x="424883" y="77615"/>
            <a:ext cx="6364537" cy="738664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499;p22"/>
          <p:cNvSpPr/>
          <p:nvPr/>
        </p:nvSpPr>
        <p:spPr>
          <a:xfrm>
            <a:off x="-265554" y="233689"/>
            <a:ext cx="8804823" cy="510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5.  </a:t>
            </a:r>
            <a:r>
              <a:rPr lang="en-US" sz="34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Gevaren</a:t>
            </a:r>
            <a:r>
              <a:rPr lang="en-US" sz="34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34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en</a:t>
            </a:r>
            <a:r>
              <a:rPr lang="en-US" sz="34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34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gevolgen</a:t>
            </a:r>
            <a:r>
              <a:rPr lang="en-US" sz="34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van </a:t>
            </a:r>
            <a:r>
              <a:rPr lang="en-US" sz="34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vuurwerk</a:t>
            </a:r>
            <a:endParaRPr sz="3400" b="0" i="0" u="none" strike="noStrike" cap="none" dirty="0">
              <a:solidFill>
                <a:srgbClr val="17365D"/>
              </a:solidFill>
              <a:latin typeface="Marker Felt Thin" panose="02000400000000000000" pitchFamily="2" charset="77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500" name="Google Shape;500;p22"/>
          <p:cNvSpPr txBox="1"/>
          <p:nvPr/>
        </p:nvSpPr>
        <p:spPr>
          <a:xfrm>
            <a:off x="624644" y="874255"/>
            <a:ext cx="5224863" cy="589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2500" b="1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Andere</a:t>
            </a:r>
            <a:r>
              <a:rPr lang="en-US" sz="2500" b="1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500" b="1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gevolgen</a:t>
            </a:r>
            <a:r>
              <a:rPr lang="en-US" sz="2500" b="1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500" b="1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en</a:t>
            </a:r>
            <a:r>
              <a:rPr lang="en-US" sz="2500" b="1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500" b="1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gevaren</a:t>
            </a:r>
            <a:endParaRPr sz="2500" b="1" i="0" u="none" strike="noStrike" cap="none" dirty="0">
              <a:solidFill>
                <a:srgbClr val="17365D"/>
              </a:solidFill>
              <a:latin typeface="MARKER FELT THIN" panose="02000400000000000000" pitchFamily="2" charset="77"/>
              <a:ea typeface="Permanent Marker"/>
              <a:cs typeface="Permanent Marker"/>
              <a:sym typeface="Permanent Marker"/>
            </a:endParaRPr>
          </a:p>
        </p:txBody>
      </p:sp>
      <p:pic>
        <p:nvPicPr>
          <p:cNvPr id="501" name="Google Shape;501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05806" y="1763473"/>
            <a:ext cx="1227599" cy="96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94488" y="3114959"/>
            <a:ext cx="1877512" cy="2027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72000" y="1677040"/>
            <a:ext cx="1877512" cy="1051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2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540207" y="3406406"/>
            <a:ext cx="1927442" cy="1503405"/>
          </a:xfrm>
          <a:prstGeom prst="rect">
            <a:avLst/>
          </a:prstGeom>
          <a:noFill/>
          <a:ln>
            <a:noFill/>
          </a:ln>
        </p:spPr>
      </p:pic>
      <p:sp>
        <p:nvSpPr>
          <p:cNvPr id="505" name="Google Shape;505;p22"/>
          <p:cNvSpPr txBox="1"/>
          <p:nvPr/>
        </p:nvSpPr>
        <p:spPr>
          <a:xfrm>
            <a:off x="928566" y="1640663"/>
            <a:ext cx="2014331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 dirty="0">
                <a:solidFill>
                  <a:srgbClr val="002060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Op </a:t>
            </a:r>
            <a:r>
              <a:rPr lang="en-US" sz="2100" b="0" i="0" u="none" strike="noStrike" cap="none" dirty="0" err="1">
                <a:solidFill>
                  <a:srgbClr val="002060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Straat</a:t>
            </a:r>
            <a:endParaRPr sz="2100" dirty="0">
              <a:latin typeface="Marker Felt Thin" panose="02000400000000000000" pitchFamily="2" charset="77"/>
            </a:endParaRPr>
          </a:p>
        </p:txBody>
      </p:sp>
      <p:sp>
        <p:nvSpPr>
          <p:cNvPr id="506" name="Google Shape;506;p22"/>
          <p:cNvSpPr txBox="1"/>
          <p:nvPr/>
        </p:nvSpPr>
        <p:spPr>
          <a:xfrm>
            <a:off x="157070" y="2067450"/>
            <a:ext cx="279907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Overlast door lawaai, vernieling, gevaar voor brandstichting</a:t>
            </a:r>
            <a:endParaRPr sz="1400" b="1" i="0" u="none" strike="noStrike" cap="none">
              <a:solidFill>
                <a:srgbClr val="17365D"/>
              </a:solidFill>
              <a:latin typeface="MARKER FELT THIN" panose="02000400000000000000" pitchFamily="2" charset="77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507" name="Google Shape;507;p22"/>
          <p:cNvSpPr txBox="1"/>
          <p:nvPr/>
        </p:nvSpPr>
        <p:spPr>
          <a:xfrm>
            <a:off x="-36197" y="3479295"/>
            <a:ext cx="279907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 err="1">
                <a:solidFill>
                  <a:srgbClr val="002060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Voor</a:t>
            </a:r>
            <a:r>
              <a:rPr lang="en-US" sz="2000" b="0" i="0" u="none" strike="noStrike" cap="none" dirty="0">
                <a:solidFill>
                  <a:srgbClr val="002060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000" b="0" i="0" u="none" strike="noStrike" cap="none" dirty="0" err="1">
                <a:solidFill>
                  <a:srgbClr val="002060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hulpverleners</a:t>
            </a:r>
            <a:endParaRPr sz="2000" dirty="0">
              <a:latin typeface="Marker Felt Thin" panose="02000400000000000000" pitchFamily="2" charset="77"/>
            </a:endParaRPr>
          </a:p>
        </p:txBody>
      </p:sp>
      <p:sp>
        <p:nvSpPr>
          <p:cNvPr id="508" name="Google Shape;508;p22"/>
          <p:cNvSpPr txBox="1"/>
          <p:nvPr/>
        </p:nvSpPr>
        <p:spPr>
          <a:xfrm>
            <a:off x="6381015" y="1646060"/>
            <a:ext cx="2456622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 dirty="0">
                <a:solidFill>
                  <a:srgbClr val="002060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(Huis)</a:t>
            </a:r>
            <a:r>
              <a:rPr lang="en-US" sz="2100" b="0" i="0" u="none" strike="noStrike" cap="none" dirty="0" err="1">
                <a:solidFill>
                  <a:srgbClr val="002060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dieren</a:t>
            </a:r>
            <a:endParaRPr sz="2100" dirty="0">
              <a:latin typeface="Marker Felt Thin" panose="02000400000000000000" pitchFamily="2" charset="77"/>
            </a:endParaRPr>
          </a:p>
        </p:txBody>
      </p:sp>
      <p:sp>
        <p:nvSpPr>
          <p:cNvPr id="509" name="Google Shape;509;p22"/>
          <p:cNvSpPr txBox="1"/>
          <p:nvPr/>
        </p:nvSpPr>
        <p:spPr>
          <a:xfrm>
            <a:off x="5926568" y="2067450"/>
            <a:ext cx="2456622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Gooien van vuurwerk, stress door luide knallen (bang)</a:t>
            </a:r>
            <a:endParaRPr>
              <a:latin typeface="Marker Felt Thin" panose="02000400000000000000" pitchFamily="2" charset="77"/>
            </a:endParaRPr>
          </a:p>
        </p:txBody>
      </p:sp>
      <p:sp>
        <p:nvSpPr>
          <p:cNvPr id="510" name="Google Shape;510;p22"/>
          <p:cNvSpPr txBox="1"/>
          <p:nvPr/>
        </p:nvSpPr>
        <p:spPr>
          <a:xfrm>
            <a:off x="-5768" y="3833620"/>
            <a:ext cx="279907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Gooien van vuurwerk, uitschelden en geweld</a:t>
            </a:r>
            <a:endParaRPr sz="1400" b="1" i="0" u="none" strike="noStrike" cap="none">
              <a:solidFill>
                <a:srgbClr val="17365D"/>
              </a:solidFill>
              <a:latin typeface="MARKER FELT THIN" panose="02000400000000000000" pitchFamily="2" charset="77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511" name="Google Shape;511;p22"/>
          <p:cNvSpPr txBox="1"/>
          <p:nvPr/>
        </p:nvSpPr>
        <p:spPr>
          <a:xfrm>
            <a:off x="6381015" y="3363124"/>
            <a:ext cx="2456622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 dirty="0" err="1">
                <a:solidFill>
                  <a:srgbClr val="002060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Gezondheid</a:t>
            </a:r>
            <a:endParaRPr sz="2100" dirty="0">
              <a:latin typeface="Marker Felt Thin" panose="02000400000000000000" pitchFamily="2" charset="77"/>
            </a:endParaRPr>
          </a:p>
        </p:txBody>
      </p:sp>
      <p:sp>
        <p:nvSpPr>
          <p:cNvPr id="512" name="Google Shape;512;p22"/>
          <p:cNvSpPr txBox="1"/>
          <p:nvPr/>
        </p:nvSpPr>
        <p:spPr>
          <a:xfrm>
            <a:off x="5926568" y="3784513"/>
            <a:ext cx="245662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In het algemeen, </a:t>
            </a:r>
            <a:endParaRPr>
              <a:latin typeface="Marker Felt Thin" panose="02000400000000000000" pitchFamily="2" charset="77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slechte luchtkwaliteit</a:t>
            </a:r>
            <a:endParaRPr sz="1400" b="1" i="0" u="none" strike="noStrike" cap="none">
              <a:solidFill>
                <a:srgbClr val="17365D"/>
              </a:solidFill>
              <a:latin typeface="MARKER FELT THIN" panose="02000400000000000000" pitchFamily="2" charset="77"/>
              <a:ea typeface="Permanent Marker"/>
              <a:cs typeface="Permanent Marker"/>
              <a:sym typeface="Permanent Marker"/>
            </a:endParaRPr>
          </a:p>
        </p:txBody>
      </p:sp>
      <p:pic>
        <p:nvPicPr>
          <p:cNvPr id="513" name="Google Shape;513;p22" descr="A picture containing dark, light, lit, night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 t="63795" r="40167"/>
          <a:stretch/>
        </p:blipFill>
        <p:spPr>
          <a:xfrm rot="1531788">
            <a:off x="8585" y="4074673"/>
            <a:ext cx="1165673" cy="1128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p2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10800000" flipH="1">
            <a:off x="692053" y="1403958"/>
            <a:ext cx="3718581" cy="267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2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10800000" flipH="1">
            <a:off x="1731642" y="2014062"/>
            <a:ext cx="1071137" cy="179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p2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10800000" flipH="1">
            <a:off x="6467649" y="2020522"/>
            <a:ext cx="1338123" cy="151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2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rot="10800000" flipH="1">
            <a:off x="604731" y="3806290"/>
            <a:ext cx="2194166" cy="118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2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rot="10800000" flipH="1">
            <a:off x="6449512" y="3743662"/>
            <a:ext cx="1368153" cy="1241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23"/>
          <p:cNvSpPr txBox="1">
            <a:spLocks noGrp="1"/>
          </p:cNvSpPr>
          <p:nvPr>
            <p:ph type="title"/>
          </p:nvPr>
        </p:nvSpPr>
        <p:spPr>
          <a:xfrm>
            <a:off x="377536" y="129367"/>
            <a:ext cx="61722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2500" b="1" u="sng">
                <a:solidFill>
                  <a:srgbClr val="17365D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Wat kan er mislopen als je het toch doet?</a:t>
            </a:r>
            <a:endParaRPr sz="2500" b="1" u="sng">
              <a:solidFill>
                <a:srgbClr val="17365D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525" name="Google Shape;525;p23"/>
          <p:cNvSpPr txBox="1">
            <a:spLocks noGrp="1"/>
          </p:cNvSpPr>
          <p:nvPr>
            <p:ph type="body" idx="1"/>
          </p:nvPr>
        </p:nvSpPr>
        <p:spPr>
          <a:xfrm>
            <a:off x="662504" y="1074299"/>
            <a:ext cx="8417490" cy="4310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100"/>
              <a:buNone/>
            </a:pPr>
            <a:r>
              <a:rPr lang="en-US" sz="2000">
                <a:solidFill>
                  <a:srgbClr val="17365D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Gedragsfactoren: </a:t>
            </a:r>
            <a:endParaRPr sz="2000">
              <a:solidFill>
                <a:srgbClr val="17365D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100"/>
              <a:buNone/>
            </a:pPr>
            <a:r>
              <a:rPr lang="en-US" sz="2000">
                <a:solidFill>
                  <a:srgbClr val="17365D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• Gevaarlijke stunten </a:t>
            </a:r>
            <a:endParaRPr sz="2000">
              <a:solidFill>
                <a:srgbClr val="17365D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100"/>
              <a:buNone/>
            </a:pPr>
            <a:r>
              <a:rPr lang="en-US" sz="2000">
                <a:solidFill>
                  <a:srgbClr val="17365D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• (te lang) vastgehouden/uit de hand afsteken </a:t>
            </a:r>
            <a:endParaRPr sz="2000">
              <a:solidFill>
                <a:srgbClr val="17365D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100"/>
              <a:buNone/>
            </a:pPr>
            <a:r>
              <a:rPr lang="en-US" sz="2000">
                <a:solidFill>
                  <a:srgbClr val="17365D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• Onvoorzichtig , niet genoeg afstand houden</a:t>
            </a:r>
            <a:endParaRPr sz="2000">
              <a:solidFill>
                <a:srgbClr val="17365D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100"/>
              <a:buNone/>
            </a:pPr>
            <a:r>
              <a:rPr lang="en-US" sz="2000">
                <a:solidFill>
                  <a:srgbClr val="17365D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• Onvoldoende afstand, ogen niet beschermen, oren niet beschermen, kledij in brand,....</a:t>
            </a:r>
            <a:endParaRPr sz="2000">
              <a:solidFill>
                <a:srgbClr val="17365D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100"/>
              <a:buNone/>
            </a:pPr>
            <a:endParaRPr sz="2000">
              <a:solidFill>
                <a:srgbClr val="17365D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100"/>
              <a:buNone/>
            </a:pPr>
            <a:r>
              <a:rPr lang="en-US" sz="2000">
                <a:solidFill>
                  <a:srgbClr val="17365D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Productfalen: </a:t>
            </a:r>
            <a:endParaRPr sz="2000">
              <a:solidFill>
                <a:srgbClr val="17365D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100"/>
              <a:buNone/>
            </a:pPr>
            <a:r>
              <a:rPr lang="en-US" sz="2000">
                <a:solidFill>
                  <a:srgbClr val="17365D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• (Te) vroeg ontploffen</a:t>
            </a:r>
            <a:endParaRPr sz="2000">
              <a:solidFill>
                <a:srgbClr val="17365D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100"/>
              <a:buNone/>
            </a:pPr>
            <a:r>
              <a:rPr lang="en-US" sz="2000">
                <a:solidFill>
                  <a:srgbClr val="17365D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• Vuurpijl niet omhoog </a:t>
            </a:r>
            <a:endParaRPr sz="2000">
              <a:solidFill>
                <a:srgbClr val="17365D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100"/>
              <a:buNone/>
            </a:pPr>
            <a:r>
              <a:rPr lang="en-US" sz="2000">
                <a:solidFill>
                  <a:srgbClr val="17365D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• Cakebox die omvalt</a:t>
            </a:r>
            <a:endParaRPr sz="2000">
              <a:solidFill>
                <a:srgbClr val="17365D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100"/>
              <a:buNone/>
            </a:pPr>
            <a:r>
              <a:rPr lang="en-US" sz="2000">
                <a:solidFill>
                  <a:srgbClr val="17365D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• Steekvlam </a:t>
            </a:r>
            <a:endParaRPr sz="2000">
              <a:solidFill>
                <a:srgbClr val="17365D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pic>
        <p:nvPicPr>
          <p:cNvPr id="526" name="Google Shape;526;p23"/>
          <p:cNvPicPr preferRelativeResize="0"/>
          <p:nvPr/>
        </p:nvPicPr>
        <p:blipFill rotWithShape="1">
          <a:blip r:embed="rId3">
            <a:alphaModFix/>
          </a:blip>
          <a:srcRect t="63795" r="44269"/>
          <a:stretch/>
        </p:blipFill>
        <p:spPr>
          <a:xfrm>
            <a:off x="7485745" y="3608847"/>
            <a:ext cx="2948479" cy="3069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p23"/>
          <p:cNvPicPr preferRelativeResize="0"/>
          <p:nvPr/>
        </p:nvPicPr>
        <p:blipFill rotWithShape="1">
          <a:blip r:embed="rId3">
            <a:alphaModFix/>
          </a:blip>
          <a:srcRect l="-826" t="2378" r="45095" b="61417"/>
          <a:stretch/>
        </p:blipFill>
        <p:spPr>
          <a:xfrm>
            <a:off x="-357733" y="4212387"/>
            <a:ext cx="1788915" cy="1862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p23"/>
          <p:cNvPicPr preferRelativeResize="0"/>
          <p:nvPr/>
        </p:nvPicPr>
        <p:blipFill rotWithShape="1">
          <a:blip r:embed="rId3">
            <a:alphaModFix/>
          </a:blip>
          <a:srcRect l="-826" t="2378" r="45095" b="61417"/>
          <a:stretch/>
        </p:blipFill>
        <p:spPr>
          <a:xfrm>
            <a:off x="-354048" y="-340096"/>
            <a:ext cx="1788915" cy="1862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p23"/>
          <p:cNvPicPr preferRelativeResize="0"/>
          <p:nvPr/>
        </p:nvPicPr>
        <p:blipFill rotWithShape="1">
          <a:blip r:embed="rId3">
            <a:alphaModFix/>
          </a:blip>
          <a:srcRect l="-826" t="2378" r="45095" b="61417"/>
          <a:stretch/>
        </p:blipFill>
        <p:spPr>
          <a:xfrm>
            <a:off x="8311316" y="2677735"/>
            <a:ext cx="1788915" cy="1862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46958" y="2861668"/>
            <a:ext cx="3719460" cy="241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62980" y="691923"/>
            <a:ext cx="2418516" cy="1813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Google Shape;532;p23" descr="Vuurwerk voorlichting door slachtoffers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4006" y="13382"/>
            <a:ext cx="9015988" cy="50940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8" name="Google Shape;538;p25" descr="A picture containing logo&#10;&#10;Description automatically generated"/>
          <p:cNvPicPr preferRelativeResize="0"/>
          <p:nvPr/>
        </p:nvPicPr>
        <p:blipFill rotWithShape="1">
          <a:blip r:embed="rId3">
            <a:alphaModFix amt="70000"/>
          </a:blip>
          <a:srcRect l="4784" t="25389" r="30684" b="56633"/>
          <a:stretch/>
        </p:blipFill>
        <p:spPr>
          <a:xfrm>
            <a:off x="277670" y="102794"/>
            <a:ext cx="6988924" cy="735410"/>
          </a:xfrm>
          <a:prstGeom prst="rect">
            <a:avLst/>
          </a:prstGeom>
          <a:noFill/>
          <a:ln>
            <a:noFill/>
          </a:ln>
        </p:spPr>
      </p:pic>
      <p:sp>
        <p:nvSpPr>
          <p:cNvPr id="539" name="Google Shape;539;p25"/>
          <p:cNvSpPr/>
          <p:nvPr/>
        </p:nvSpPr>
        <p:spPr>
          <a:xfrm>
            <a:off x="-298776" y="233689"/>
            <a:ext cx="714534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6.  </a:t>
            </a:r>
            <a:r>
              <a:rPr lang="en-US" sz="35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Eerste</a:t>
            </a:r>
            <a:r>
              <a:rPr lang="en-US" sz="35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35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Hulp</a:t>
            </a:r>
            <a:r>
              <a:rPr lang="en-US" sz="35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35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Bij</a:t>
            </a:r>
            <a:r>
              <a:rPr lang="en-US" sz="35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(brand)</a:t>
            </a:r>
            <a:r>
              <a:rPr lang="en-US" sz="35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Ongevallen</a:t>
            </a:r>
            <a:endParaRPr sz="3500" b="0" i="0" u="none" strike="noStrike" cap="none" dirty="0">
              <a:solidFill>
                <a:srgbClr val="17365D"/>
              </a:solidFill>
              <a:latin typeface="Marker Felt Thin" panose="02000400000000000000" pitchFamily="2" charset="77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540" name="Google Shape;540;p25"/>
          <p:cNvSpPr txBox="1"/>
          <p:nvPr/>
        </p:nvSpPr>
        <p:spPr>
          <a:xfrm>
            <a:off x="638828" y="1076615"/>
            <a:ext cx="4763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1.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Verwijder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het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slachtoffer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van het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gevaar</a:t>
            </a:r>
            <a:endParaRPr sz="2000" b="0" i="0" u="none" strike="noStrike" cap="none" dirty="0">
              <a:solidFill>
                <a:srgbClr val="17365D"/>
              </a:solidFill>
              <a:latin typeface="Marker Felt Thin" panose="02000400000000000000" pitchFamily="2" charset="77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541" name="Google Shape;541;p25"/>
          <p:cNvSpPr txBox="1"/>
          <p:nvPr/>
        </p:nvSpPr>
        <p:spPr>
          <a:xfrm>
            <a:off x="613775" y="1487249"/>
            <a:ext cx="498906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2.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Eerst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water, de rest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komt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later</a:t>
            </a:r>
            <a:endParaRPr dirty="0">
              <a:latin typeface="Marker Felt Thin" panose="02000400000000000000" pitchFamily="2" charset="77"/>
            </a:endParaRPr>
          </a:p>
        </p:txBody>
      </p:sp>
      <p:sp>
        <p:nvSpPr>
          <p:cNvPr id="542" name="Google Shape;542;p25"/>
          <p:cNvSpPr txBox="1"/>
          <p:nvPr/>
        </p:nvSpPr>
        <p:spPr>
          <a:xfrm>
            <a:off x="823772" y="1929980"/>
            <a:ext cx="3893659" cy="32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- </a:t>
            </a:r>
            <a:r>
              <a:rPr lang="en-US" sz="15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minstens</a:t>
            </a:r>
            <a:r>
              <a:rPr lang="en-US" sz="15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20 min. </a:t>
            </a:r>
            <a:r>
              <a:rPr lang="en-US" sz="15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onder</a:t>
            </a:r>
            <a:r>
              <a:rPr lang="en-US" sz="15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15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lauw</a:t>
            </a:r>
            <a:r>
              <a:rPr lang="en-US" sz="15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15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stromend</a:t>
            </a:r>
            <a:r>
              <a:rPr lang="en-US" sz="15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water</a:t>
            </a:r>
            <a:endParaRPr sz="1500" dirty="0">
              <a:latin typeface="Marker Felt Thin" panose="02000400000000000000" pitchFamily="2" charset="77"/>
            </a:endParaRPr>
          </a:p>
        </p:txBody>
      </p:sp>
      <p:sp>
        <p:nvSpPr>
          <p:cNvPr id="543" name="Google Shape;543;p25"/>
          <p:cNvSpPr txBox="1"/>
          <p:nvPr/>
        </p:nvSpPr>
        <p:spPr>
          <a:xfrm>
            <a:off x="613775" y="3056213"/>
            <a:ext cx="4763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3.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Staat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kledij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in brand?</a:t>
            </a:r>
            <a:endParaRPr dirty="0">
              <a:latin typeface="Marker Felt Thin" panose="02000400000000000000" pitchFamily="2" charset="77"/>
            </a:endParaRPr>
          </a:p>
        </p:txBody>
      </p:sp>
      <p:sp>
        <p:nvSpPr>
          <p:cNvPr id="544" name="Google Shape;544;p25"/>
          <p:cNvSpPr txBox="1"/>
          <p:nvPr/>
        </p:nvSpPr>
        <p:spPr>
          <a:xfrm>
            <a:off x="823772" y="2293235"/>
            <a:ext cx="4666291" cy="32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- </a:t>
            </a:r>
            <a:r>
              <a:rPr lang="en-US" sz="15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Niet</a:t>
            </a:r>
            <a:r>
              <a:rPr lang="en-US" sz="15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15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rennen</a:t>
            </a:r>
            <a:r>
              <a:rPr lang="en-US" sz="15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, </a:t>
            </a:r>
            <a:r>
              <a:rPr lang="en-US" sz="15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bedekken</a:t>
            </a:r>
            <a:r>
              <a:rPr lang="en-US" sz="15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met </a:t>
            </a:r>
            <a:r>
              <a:rPr lang="en-US" sz="15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jas</a:t>
            </a:r>
            <a:r>
              <a:rPr lang="en-US" sz="15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, </a:t>
            </a:r>
            <a:r>
              <a:rPr lang="en-US" sz="15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deken</a:t>
            </a:r>
            <a:r>
              <a:rPr lang="en-US" sz="15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15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en</a:t>
            </a:r>
            <a:r>
              <a:rPr lang="en-US" sz="15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/of laten </a:t>
            </a:r>
            <a:r>
              <a:rPr lang="en-US" sz="15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rollen</a:t>
            </a:r>
            <a:endParaRPr sz="1500" b="0" i="0" u="none" strike="noStrike" cap="none" dirty="0">
              <a:solidFill>
                <a:srgbClr val="17365D"/>
              </a:solidFill>
              <a:latin typeface="Marker Felt Thin" panose="02000400000000000000" pitchFamily="2" charset="77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545" name="Google Shape;545;p25"/>
          <p:cNvSpPr txBox="1"/>
          <p:nvPr/>
        </p:nvSpPr>
        <p:spPr>
          <a:xfrm>
            <a:off x="613775" y="3483873"/>
            <a:ext cx="363950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4.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Ogen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: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uitspoelen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met water!</a:t>
            </a:r>
            <a:endParaRPr dirty="0">
              <a:latin typeface="Marker Felt Thin" panose="02000400000000000000" pitchFamily="2" charset="77"/>
            </a:endParaRPr>
          </a:p>
        </p:txBody>
      </p:sp>
      <p:sp>
        <p:nvSpPr>
          <p:cNvPr id="546" name="Google Shape;546;p25"/>
          <p:cNvSpPr txBox="1"/>
          <p:nvPr/>
        </p:nvSpPr>
        <p:spPr>
          <a:xfrm>
            <a:off x="798720" y="2656490"/>
            <a:ext cx="4666291" cy="32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- Trek </a:t>
            </a:r>
            <a:r>
              <a:rPr lang="en-US" sz="15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ingebrande</a:t>
            </a:r>
            <a:r>
              <a:rPr lang="en-US" sz="15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15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kledij</a:t>
            </a:r>
            <a:r>
              <a:rPr lang="en-US" sz="15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nooit </a:t>
            </a:r>
            <a:r>
              <a:rPr lang="en-US" sz="15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uit</a:t>
            </a:r>
            <a:endParaRPr sz="1500" b="0" i="0" u="none" strike="noStrike" cap="none" dirty="0">
              <a:solidFill>
                <a:srgbClr val="17365D"/>
              </a:solidFill>
              <a:latin typeface="Marker Felt Thin" panose="02000400000000000000" pitchFamily="2" charset="77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547" name="Google Shape;547;p25"/>
          <p:cNvSpPr txBox="1"/>
          <p:nvPr/>
        </p:nvSpPr>
        <p:spPr>
          <a:xfrm>
            <a:off x="638828" y="3911533"/>
            <a:ext cx="784407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5.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Bij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(brand)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wonden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door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vuurwerk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:  </a:t>
            </a:r>
            <a:r>
              <a:rPr lang="en-US" sz="16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bel je ALTIJD </a:t>
            </a:r>
            <a:r>
              <a:rPr lang="en-US" sz="16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een</a:t>
            </a:r>
            <a:r>
              <a:rPr lang="en-US" sz="16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16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dokter</a:t>
            </a:r>
            <a:r>
              <a:rPr lang="en-US" sz="16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!</a:t>
            </a:r>
            <a:endParaRPr sz="1600" dirty="0">
              <a:latin typeface="Marker Felt Thin" panose="02000400000000000000" pitchFamily="2" charset="77"/>
            </a:endParaRPr>
          </a:p>
        </p:txBody>
      </p:sp>
      <p:sp>
        <p:nvSpPr>
          <p:cNvPr id="548" name="Google Shape;548;p25"/>
          <p:cNvSpPr txBox="1"/>
          <p:nvPr/>
        </p:nvSpPr>
        <p:spPr>
          <a:xfrm>
            <a:off x="613775" y="4286257"/>
            <a:ext cx="196105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6. Bel 112</a:t>
            </a:r>
            <a:endParaRPr dirty="0">
              <a:latin typeface="Marker Felt Thin" panose="02000400000000000000" pitchFamily="2" charset="77"/>
            </a:endParaRPr>
          </a:p>
        </p:txBody>
      </p:sp>
      <p:pic>
        <p:nvPicPr>
          <p:cNvPr id="549" name="Google Shape;549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542208">
            <a:off x="6540713" y="2844614"/>
            <a:ext cx="2234771" cy="1916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Google Shape;550;p25" descr="A picture containing dark, light, lit, nigh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t="63795" r="40167"/>
          <a:stretch/>
        </p:blipFill>
        <p:spPr>
          <a:xfrm rot="1531788">
            <a:off x="-274407" y="4482352"/>
            <a:ext cx="1165673" cy="1128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p25" descr="A picture containing dark, light, lit, nigh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t="63795" r="40167"/>
          <a:stretch/>
        </p:blipFill>
        <p:spPr>
          <a:xfrm rot="1531788">
            <a:off x="7795502" y="615201"/>
            <a:ext cx="859767" cy="832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p25" descr="A picture containing dark, light, lit, nigh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t="63795" r="40167"/>
          <a:stretch/>
        </p:blipFill>
        <p:spPr>
          <a:xfrm rot="1531788">
            <a:off x="8147103" y="1027952"/>
            <a:ext cx="1165673" cy="1128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p2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311314" y="1160746"/>
            <a:ext cx="1373392" cy="1485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p2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717431" y="2749729"/>
            <a:ext cx="1406849" cy="11618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0" name="Google Shape;560;p26" descr="A picture containing text&#10;&#10;Description automatically generated"/>
          <p:cNvPicPr preferRelativeResize="0"/>
          <p:nvPr/>
        </p:nvPicPr>
        <p:blipFill rotWithShape="1">
          <a:blip r:embed="rId3">
            <a:alphaModFix amt="70000"/>
          </a:blip>
          <a:srcRect t="23024" r="31555" b="57450"/>
          <a:stretch/>
        </p:blipFill>
        <p:spPr>
          <a:xfrm>
            <a:off x="425488" y="0"/>
            <a:ext cx="2358103" cy="857250"/>
          </a:xfrm>
          <a:prstGeom prst="rect">
            <a:avLst/>
          </a:prstGeom>
          <a:noFill/>
          <a:ln>
            <a:noFill/>
          </a:ln>
        </p:spPr>
      </p:pic>
      <p:sp>
        <p:nvSpPr>
          <p:cNvPr id="562" name="Google Shape;562;p26"/>
          <p:cNvSpPr/>
          <p:nvPr/>
        </p:nvSpPr>
        <p:spPr>
          <a:xfrm>
            <a:off x="-146376" y="233688"/>
            <a:ext cx="3966536" cy="585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7.  Bel 112</a:t>
            </a:r>
            <a:endParaRPr dirty="0">
              <a:latin typeface="Marker Felt Thin" panose="02000400000000000000" pitchFamily="2" charset="77"/>
            </a:endParaRPr>
          </a:p>
        </p:txBody>
      </p:sp>
      <p:pic>
        <p:nvPicPr>
          <p:cNvPr id="563" name="Google Shape;563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90989" y="2041742"/>
            <a:ext cx="2953011" cy="2953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4" name="Google Shape;564;p26" descr="A picture containing dark, light, lit, nigh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t="63795" r="40167"/>
          <a:stretch/>
        </p:blipFill>
        <p:spPr>
          <a:xfrm rot="1531788">
            <a:off x="-274407" y="4168725"/>
            <a:ext cx="1165673" cy="1128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5" name="Google Shape;565;p26" descr="A picture containing dark, light, lit, nigh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t="63795" r="40167"/>
          <a:stretch/>
        </p:blipFill>
        <p:spPr>
          <a:xfrm rot="1531788">
            <a:off x="7142393" y="59569"/>
            <a:ext cx="1165673" cy="1128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26" descr="A picture containing dark, light, lit, nigh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t="63795" r="40167"/>
          <a:stretch/>
        </p:blipFill>
        <p:spPr>
          <a:xfrm rot="1531788">
            <a:off x="7679597" y="927014"/>
            <a:ext cx="642594" cy="622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560;p26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7E5738A5-38F1-AC4C-817E-83874E0A1EC0}"/>
              </a:ext>
            </a:extLst>
          </p:cNvPr>
          <p:cNvPicPr preferRelativeResize="0"/>
          <p:nvPr/>
        </p:nvPicPr>
        <p:blipFill rotWithShape="1">
          <a:blip r:embed="rId3">
            <a:alphaModFix amt="70000"/>
          </a:blip>
          <a:srcRect t="23024" r="31555" b="57450"/>
          <a:stretch/>
        </p:blipFill>
        <p:spPr>
          <a:xfrm>
            <a:off x="759389" y="1978402"/>
            <a:ext cx="1279519" cy="487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" name="Google Shape;567;p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83591" y="3178828"/>
            <a:ext cx="2389978" cy="258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560;p26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9C0B41C5-C36D-F946-85CA-3470C8C468B8}"/>
              </a:ext>
            </a:extLst>
          </p:cNvPr>
          <p:cNvPicPr preferRelativeResize="0"/>
          <p:nvPr/>
        </p:nvPicPr>
        <p:blipFill rotWithShape="1">
          <a:blip r:embed="rId3">
            <a:alphaModFix amt="70000"/>
          </a:blip>
          <a:srcRect t="23024" r="31555" b="57450"/>
          <a:stretch/>
        </p:blipFill>
        <p:spPr>
          <a:xfrm>
            <a:off x="759389" y="2354497"/>
            <a:ext cx="1145260" cy="487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560;p26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259B0EC8-BF91-A04A-98EE-ADBC376BFC18}"/>
              </a:ext>
            </a:extLst>
          </p:cNvPr>
          <p:cNvPicPr preferRelativeResize="0"/>
          <p:nvPr/>
        </p:nvPicPr>
        <p:blipFill rotWithShape="1">
          <a:blip r:embed="rId3">
            <a:alphaModFix amt="70000"/>
          </a:blip>
          <a:srcRect t="23024" r="31555" b="57450"/>
          <a:stretch/>
        </p:blipFill>
        <p:spPr>
          <a:xfrm>
            <a:off x="759389" y="2706953"/>
            <a:ext cx="1006782" cy="487264"/>
          </a:xfrm>
          <a:prstGeom prst="rect">
            <a:avLst/>
          </a:prstGeom>
          <a:noFill/>
          <a:ln>
            <a:noFill/>
          </a:ln>
        </p:spPr>
      </p:pic>
      <p:sp>
        <p:nvSpPr>
          <p:cNvPr id="561" name="Google Shape;561;p26"/>
          <p:cNvSpPr txBox="1">
            <a:spLocks noGrp="1"/>
          </p:cNvSpPr>
          <p:nvPr>
            <p:ph type="body" idx="1"/>
          </p:nvPr>
        </p:nvSpPr>
        <p:spPr>
          <a:xfrm>
            <a:off x="649643" y="994328"/>
            <a:ext cx="61722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/>
          </a:bodyPr>
          <a:lstStyle/>
          <a:p>
            <a:pPr marL="257175" lvl="0" indent="-25717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960"/>
              <a:buChar char="•"/>
            </a:pPr>
            <a:r>
              <a:rPr lang="en-US" sz="222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Blijf</a:t>
            </a:r>
            <a:r>
              <a:rPr lang="en-US" sz="222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22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rustig</a:t>
            </a:r>
            <a:r>
              <a:rPr lang="en-US" sz="222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22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en</a:t>
            </a:r>
            <a:r>
              <a:rPr lang="en-US" sz="222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22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toets</a:t>
            </a:r>
            <a:r>
              <a:rPr lang="en-US" sz="222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112 in op je GSM</a:t>
            </a:r>
            <a:endParaRPr dirty="0">
              <a:solidFill>
                <a:srgbClr val="17365D"/>
              </a:solidFill>
              <a:latin typeface="Marker Felt Thin" panose="02000400000000000000" pitchFamily="2" charset="77"/>
              <a:ea typeface="Permanent Marker"/>
              <a:cs typeface="Permanent Marker"/>
              <a:sym typeface="Permanent Marker"/>
            </a:endParaRPr>
          </a:p>
          <a:p>
            <a:pPr marL="257175" lvl="0" indent="-257175" algn="l" rtl="0">
              <a:lnSpc>
                <a:spcPct val="90000"/>
              </a:lnSpc>
              <a:spcBef>
                <a:spcPts val="444"/>
              </a:spcBef>
              <a:spcAft>
                <a:spcPts val="0"/>
              </a:spcAft>
              <a:buSzPts val="2960"/>
              <a:buChar char="•"/>
            </a:pPr>
            <a:r>
              <a:rPr lang="en-US" sz="222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Maak je </a:t>
            </a:r>
            <a:r>
              <a:rPr lang="en-US" sz="222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keuze</a:t>
            </a:r>
            <a:r>
              <a:rPr lang="en-US" sz="222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22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voor</a:t>
            </a:r>
            <a:r>
              <a:rPr lang="en-US" sz="222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22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brandweer</a:t>
            </a:r>
            <a:r>
              <a:rPr lang="en-US" sz="222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/ambulance of </a:t>
            </a:r>
            <a:r>
              <a:rPr lang="en-US" sz="222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politie</a:t>
            </a:r>
            <a:endParaRPr dirty="0">
              <a:solidFill>
                <a:srgbClr val="17365D"/>
              </a:solidFill>
              <a:latin typeface="Marker Felt Thin" panose="02000400000000000000" pitchFamily="2" charset="77"/>
              <a:ea typeface="Permanent Marker"/>
              <a:cs typeface="Permanent Marker"/>
              <a:sym typeface="Permanent Marker"/>
            </a:endParaRPr>
          </a:p>
          <a:p>
            <a:pPr marL="257175" lvl="0" indent="-257175" algn="l" rtl="0">
              <a:lnSpc>
                <a:spcPct val="90000"/>
              </a:lnSpc>
              <a:spcBef>
                <a:spcPts val="444"/>
              </a:spcBef>
              <a:spcAft>
                <a:spcPts val="0"/>
              </a:spcAft>
              <a:buSzPts val="2960"/>
              <a:buChar char="•"/>
            </a:pPr>
            <a:r>
              <a:rPr lang="en-US" sz="222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Wacht</a:t>
            </a:r>
            <a:r>
              <a:rPr lang="en-US" sz="222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22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rustig</a:t>
            </a:r>
            <a:r>
              <a:rPr lang="en-US" sz="222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op </a:t>
            </a:r>
            <a:r>
              <a:rPr lang="en-US" sz="222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antwoord</a:t>
            </a:r>
            <a:endParaRPr dirty="0">
              <a:solidFill>
                <a:srgbClr val="17365D"/>
              </a:solidFill>
              <a:latin typeface="Marker Felt Thin" panose="02000400000000000000" pitchFamily="2" charset="77"/>
              <a:ea typeface="Permanent Marker"/>
              <a:cs typeface="Permanent Marker"/>
              <a:sym typeface="Permanent Marker"/>
            </a:endParaRPr>
          </a:p>
          <a:p>
            <a:pPr marL="257175" lvl="0" indent="-257175" algn="l" rtl="0">
              <a:lnSpc>
                <a:spcPct val="90000"/>
              </a:lnSpc>
              <a:spcBef>
                <a:spcPts val="444"/>
              </a:spcBef>
              <a:spcAft>
                <a:spcPts val="0"/>
              </a:spcAft>
              <a:buSzPts val="2960"/>
              <a:buChar char="•"/>
            </a:pPr>
            <a:r>
              <a:rPr lang="en-US" sz="2220" b="1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WAAR ? </a:t>
            </a:r>
            <a:r>
              <a:rPr lang="en-US" sz="222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Geef</a:t>
            </a:r>
            <a:r>
              <a:rPr lang="en-US" sz="222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het </a:t>
            </a:r>
            <a:r>
              <a:rPr lang="en-US" sz="222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juiste</a:t>
            </a:r>
            <a:r>
              <a:rPr lang="en-US" sz="222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22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adres</a:t>
            </a:r>
            <a:r>
              <a:rPr lang="en-US" sz="222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endParaRPr dirty="0">
              <a:latin typeface="Marker Felt Thin" panose="02000400000000000000" pitchFamily="2" charset="77"/>
            </a:endParaRPr>
          </a:p>
          <a:p>
            <a:pPr marL="257175" lvl="0" indent="-257175" algn="l" rtl="0">
              <a:lnSpc>
                <a:spcPct val="90000"/>
              </a:lnSpc>
              <a:spcBef>
                <a:spcPts val="444"/>
              </a:spcBef>
              <a:spcAft>
                <a:spcPts val="0"/>
              </a:spcAft>
              <a:buSzPts val="2960"/>
              <a:buChar char="•"/>
            </a:pPr>
            <a:r>
              <a:rPr lang="en-US" sz="2220" b="1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WAT ? </a:t>
            </a:r>
            <a:r>
              <a:rPr lang="en-US" sz="222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Vertel</a:t>
            </a:r>
            <a:r>
              <a:rPr lang="en-US" sz="222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wat er is </a:t>
            </a:r>
            <a:r>
              <a:rPr lang="en-US" sz="222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gebeurd</a:t>
            </a:r>
            <a:endParaRPr dirty="0">
              <a:solidFill>
                <a:srgbClr val="17365D"/>
              </a:solidFill>
              <a:latin typeface="Marker Felt Thin" panose="02000400000000000000" pitchFamily="2" charset="77"/>
              <a:ea typeface="Permanent Marker"/>
              <a:cs typeface="Permanent Marker"/>
              <a:sym typeface="Permanent Marker"/>
            </a:endParaRPr>
          </a:p>
          <a:p>
            <a:pPr marL="257175" lvl="0" indent="-257175" algn="l" rtl="0">
              <a:lnSpc>
                <a:spcPct val="90000"/>
              </a:lnSpc>
              <a:spcBef>
                <a:spcPts val="444"/>
              </a:spcBef>
              <a:spcAft>
                <a:spcPts val="0"/>
              </a:spcAft>
              <a:buSzPts val="2960"/>
              <a:buChar char="•"/>
            </a:pPr>
            <a:r>
              <a:rPr lang="en-US" sz="2220" b="1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WIE ? </a:t>
            </a:r>
            <a:r>
              <a:rPr lang="en-US" sz="222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Vertel</a:t>
            </a:r>
            <a:r>
              <a:rPr lang="en-US" sz="222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of er </a:t>
            </a:r>
            <a:r>
              <a:rPr lang="en-US" sz="222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mensen</a:t>
            </a:r>
            <a:r>
              <a:rPr lang="en-US" sz="222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in </a:t>
            </a:r>
            <a:r>
              <a:rPr lang="en-US" sz="222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gevaar</a:t>
            </a:r>
            <a:r>
              <a:rPr lang="en-US" sz="222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22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zijn</a:t>
            </a:r>
            <a:r>
              <a:rPr lang="en-US" sz="222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22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en</a:t>
            </a:r>
            <a:r>
              <a:rPr lang="en-US" sz="222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of er </a:t>
            </a:r>
            <a:r>
              <a:rPr lang="en-US" sz="222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gewonden</a:t>
            </a:r>
            <a:r>
              <a:rPr lang="en-US" sz="222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22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zijn</a:t>
            </a:r>
            <a:endParaRPr dirty="0">
              <a:solidFill>
                <a:srgbClr val="17365D"/>
              </a:solidFill>
              <a:latin typeface="Marker Felt Thin" panose="02000400000000000000" pitchFamily="2" charset="77"/>
              <a:ea typeface="Permanent Marker"/>
              <a:cs typeface="Permanent Marker"/>
              <a:sym typeface="Permanent Marker"/>
            </a:endParaRPr>
          </a:p>
          <a:p>
            <a:pPr marL="257175" lvl="0" indent="-257175" algn="l" rtl="0">
              <a:lnSpc>
                <a:spcPct val="90000"/>
              </a:lnSpc>
              <a:spcBef>
                <a:spcPts val="444"/>
              </a:spcBef>
              <a:spcAft>
                <a:spcPts val="0"/>
              </a:spcAft>
              <a:buSzPts val="2960"/>
              <a:buChar char="•"/>
            </a:pPr>
            <a:r>
              <a:rPr lang="en-US" sz="222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Haak</a:t>
            </a:r>
            <a:r>
              <a:rPr lang="en-US" sz="222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22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niet</a:t>
            </a:r>
            <a:r>
              <a:rPr lang="en-US" sz="222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in</a:t>
            </a:r>
            <a:endParaRPr sz="2220" dirty="0">
              <a:solidFill>
                <a:srgbClr val="17365D"/>
              </a:solidFill>
              <a:latin typeface="Marker Felt Thin" panose="02000400000000000000" pitchFamily="2" charset="77"/>
              <a:ea typeface="Permanent Marker"/>
              <a:cs typeface="Permanent Marker"/>
              <a:sym typeface="Permanent Marker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D3E5457-6C60-5249-BCC8-9FA3C8BA34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7180" y="1578006"/>
            <a:ext cx="3608936" cy="203002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BE91C1DA-7263-8243-AE88-AC09EEA80E22}"/>
              </a:ext>
            </a:extLst>
          </p:cNvPr>
          <p:cNvGrpSpPr/>
          <p:nvPr/>
        </p:nvGrpSpPr>
        <p:grpSpPr>
          <a:xfrm>
            <a:off x="2328634" y="447472"/>
            <a:ext cx="4269472" cy="4180205"/>
            <a:chOff x="3210885" y="487749"/>
            <a:chExt cx="3658409" cy="3651956"/>
          </a:xfrm>
        </p:grpSpPr>
        <p:pic>
          <p:nvPicPr>
            <p:cNvPr id="574" name="Google Shape;574;p45" descr="Shape, icon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-715203">
              <a:off x="3210885" y="487749"/>
              <a:ext cx="3658409" cy="365195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75" name="Google Shape;575;p45"/>
            <p:cNvSpPr txBox="1"/>
            <p:nvPr/>
          </p:nvSpPr>
          <p:spPr>
            <a:xfrm rot="-721773">
              <a:off x="3446291" y="1527360"/>
              <a:ext cx="2941646" cy="14161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85725" marR="0" lvl="0" indent="0" algn="ctr" rtl="0">
                <a:lnSpc>
                  <a:spcPct val="10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rPr lang="en-US" sz="2000" b="1" i="0" u="none" strike="noStrike" cap="none" dirty="0" err="1">
                  <a:solidFill>
                    <a:srgbClr val="17365D"/>
                  </a:solidFill>
                  <a:latin typeface="MARKER FELT THIN" panose="02000400000000000000" pitchFamily="2" charset="77"/>
                  <a:ea typeface="Permanent Marker"/>
                  <a:cs typeface="Permanent Marker"/>
                  <a:sym typeface="Permanent Marker"/>
                </a:rPr>
                <a:t>En</a:t>
              </a:r>
              <a:r>
                <a:rPr lang="en-US" sz="2000" b="1" i="0" u="none" strike="noStrike" cap="none" dirty="0">
                  <a:solidFill>
                    <a:srgbClr val="17365D"/>
                  </a:solidFill>
                  <a:latin typeface="MARKER FELT THIN" panose="02000400000000000000" pitchFamily="2" charset="77"/>
                  <a:ea typeface="Permanent Marker"/>
                  <a:cs typeface="Permanent Marker"/>
                  <a:sym typeface="Permanent Marker"/>
                </a:rPr>
                <a:t> </a:t>
              </a:r>
              <a:r>
                <a:rPr lang="en-US" sz="2000" b="1" i="0" u="none" strike="noStrike" cap="none" dirty="0" err="1">
                  <a:solidFill>
                    <a:srgbClr val="17365D"/>
                  </a:solidFill>
                  <a:latin typeface="MARKER FELT THIN" panose="02000400000000000000" pitchFamily="2" charset="77"/>
                  <a:ea typeface="Permanent Marker"/>
                  <a:cs typeface="Permanent Marker"/>
                  <a:sym typeface="Permanent Marker"/>
                </a:rPr>
                <a:t>gevaarlijk</a:t>
              </a:r>
              <a:r>
                <a:rPr lang="en-US" sz="2000" b="1" i="0" u="none" strike="noStrike" cap="none" dirty="0">
                  <a:solidFill>
                    <a:srgbClr val="17365D"/>
                  </a:solidFill>
                  <a:latin typeface="MARKER FELT THIN" panose="02000400000000000000" pitchFamily="2" charset="77"/>
                  <a:ea typeface="Permanent Marker"/>
                  <a:cs typeface="Permanent Marker"/>
                  <a:sym typeface="Permanent Marker"/>
                </a:rPr>
                <a:t> </a:t>
              </a:r>
              <a:r>
                <a:rPr lang="en-US" sz="2000" b="1" i="0" u="none" strike="noStrike" cap="none" dirty="0" err="1">
                  <a:solidFill>
                    <a:srgbClr val="17365D"/>
                  </a:solidFill>
                  <a:latin typeface="MARKER FELT THIN" panose="02000400000000000000" pitchFamily="2" charset="77"/>
                  <a:ea typeface="Permanent Marker"/>
                  <a:cs typeface="Permanent Marker"/>
                  <a:sym typeface="Permanent Marker"/>
                </a:rPr>
                <a:t>voor</a:t>
              </a:r>
              <a:r>
                <a:rPr lang="en-US" sz="2000" b="1" i="0" u="none" strike="noStrike" cap="none" dirty="0">
                  <a:solidFill>
                    <a:srgbClr val="17365D"/>
                  </a:solidFill>
                  <a:latin typeface="MARKER FELT THIN" panose="02000400000000000000" pitchFamily="2" charset="77"/>
                  <a:ea typeface="Permanent Marker"/>
                  <a:cs typeface="Permanent Marker"/>
                  <a:sym typeface="Permanent Marker"/>
                </a:rPr>
                <a:t> </a:t>
              </a:r>
              <a:r>
                <a:rPr lang="en-US" sz="2000" b="1" i="0" u="none" strike="noStrike" cap="none" dirty="0" err="1">
                  <a:solidFill>
                    <a:srgbClr val="17365D"/>
                  </a:solidFill>
                  <a:latin typeface="MARKER FELT THIN" panose="02000400000000000000" pitchFamily="2" charset="77"/>
                  <a:ea typeface="Permanent Marker"/>
                  <a:cs typeface="Permanent Marker"/>
                  <a:sym typeface="Permanent Marker"/>
                </a:rPr>
                <a:t>jezelf</a:t>
              </a:r>
              <a:endParaRPr dirty="0">
                <a:latin typeface="Marker Felt Thin" panose="02000400000000000000" pitchFamily="2" charset="77"/>
              </a:endParaRPr>
            </a:p>
            <a:p>
              <a:pPr marL="85725" marR="0" lvl="0" indent="0" algn="ctr" rtl="0">
                <a:lnSpc>
                  <a:spcPct val="10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rPr lang="en-US" sz="2000" b="1" i="0" u="none" strike="noStrike" cap="none" dirty="0" err="1">
                  <a:solidFill>
                    <a:srgbClr val="17365D"/>
                  </a:solidFill>
                  <a:latin typeface="MARKER FELT THIN" panose="02000400000000000000" pitchFamily="2" charset="77"/>
                  <a:ea typeface="Permanent Marker"/>
                  <a:cs typeface="Permanent Marker"/>
                  <a:sym typeface="Permanent Marker"/>
                </a:rPr>
                <a:t>en</a:t>
              </a:r>
              <a:r>
                <a:rPr lang="en-US" sz="2000" b="1" i="0" u="none" strike="noStrike" cap="none" dirty="0">
                  <a:solidFill>
                    <a:srgbClr val="17365D"/>
                  </a:solidFill>
                  <a:latin typeface="MARKER FELT THIN" panose="02000400000000000000" pitchFamily="2" charset="77"/>
                  <a:ea typeface="Permanent Marker"/>
                  <a:cs typeface="Permanent Marker"/>
                  <a:sym typeface="Permanent Marker"/>
                </a:rPr>
                <a:t> </a:t>
              </a:r>
              <a:r>
                <a:rPr lang="en-US" sz="2000" b="1" i="0" u="none" strike="noStrike" cap="none" dirty="0" err="1">
                  <a:solidFill>
                    <a:srgbClr val="17365D"/>
                  </a:solidFill>
                  <a:latin typeface="MARKER FELT THIN" panose="02000400000000000000" pitchFamily="2" charset="77"/>
                  <a:ea typeface="Permanent Marker"/>
                  <a:cs typeface="Permanent Marker"/>
                  <a:sym typeface="Permanent Marker"/>
                </a:rPr>
                <a:t>anderen</a:t>
              </a:r>
              <a:r>
                <a:rPr lang="en-US" sz="2000" b="1" i="0" u="none" strike="noStrike" cap="none" dirty="0">
                  <a:solidFill>
                    <a:srgbClr val="17365D"/>
                  </a:solidFill>
                  <a:latin typeface="MARKER FELT THIN" panose="02000400000000000000" pitchFamily="2" charset="77"/>
                  <a:ea typeface="Permanent Marker"/>
                  <a:cs typeface="Permanent Marker"/>
                  <a:sym typeface="Permanent Marker"/>
                </a:rPr>
                <a:t>!</a:t>
              </a:r>
              <a:endParaRPr dirty="0">
                <a:latin typeface="Marker Felt Thin" panose="02000400000000000000" pitchFamily="2" charset="77"/>
              </a:endParaRPr>
            </a:p>
            <a:p>
              <a:pPr marL="85725" marR="0" lvl="0" indent="0" algn="ctr" rtl="0">
                <a:lnSpc>
                  <a:spcPct val="10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2000" b="1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endParaRPr>
            </a:p>
          </p:txBody>
        </p:sp>
      </p:grpSp>
      <p:pic>
        <p:nvPicPr>
          <p:cNvPr id="582" name="Google Shape;582;p45"/>
          <p:cNvPicPr preferRelativeResize="0"/>
          <p:nvPr/>
        </p:nvPicPr>
        <p:blipFill rotWithShape="1">
          <a:blip r:embed="rId5">
            <a:alphaModFix/>
          </a:blip>
          <a:srcRect l="14416" r="14416"/>
          <a:stretch/>
        </p:blipFill>
        <p:spPr>
          <a:xfrm>
            <a:off x="-366090" y="-200559"/>
            <a:ext cx="1878315" cy="202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" name="Google Shape;583;p45"/>
          <p:cNvPicPr preferRelativeResize="0"/>
          <p:nvPr/>
        </p:nvPicPr>
        <p:blipFill rotWithShape="1">
          <a:blip r:embed="rId6">
            <a:alphaModFix/>
          </a:blip>
          <a:srcRect l="23470" r="23469"/>
          <a:stretch/>
        </p:blipFill>
        <p:spPr>
          <a:xfrm>
            <a:off x="882112" y="711974"/>
            <a:ext cx="1037222" cy="1133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Google Shape;584;p45"/>
          <p:cNvPicPr preferRelativeResize="0"/>
          <p:nvPr/>
        </p:nvPicPr>
        <p:blipFill rotWithShape="1">
          <a:blip r:embed="rId5">
            <a:alphaModFix/>
          </a:blip>
          <a:srcRect l="14416" r="14416"/>
          <a:stretch/>
        </p:blipFill>
        <p:spPr>
          <a:xfrm rot="10800000">
            <a:off x="7997717" y="2900505"/>
            <a:ext cx="1878315" cy="202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" name="Google Shape;585;p45"/>
          <p:cNvPicPr preferRelativeResize="0"/>
          <p:nvPr/>
        </p:nvPicPr>
        <p:blipFill rotWithShape="1">
          <a:blip r:embed="rId6">
            <a:alphaModFix/>
          </a:blip>
          <a:srcRect l="23470" r="23469"/>
          <a:stretch/>
        </p:blipFill>
        <p:spPr>
          <a:xfrm rot="10800000">
            <a:off x="7432098" y="3346431"/>
            <a:ext cx="1037222" cy="1133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p45"/>
          <p:cNvPicPr preferRelativeResize="0"/>
          <p:nvPr/>
        </p:nvPicPr>
        <p:blipFill rotWithShape="1">
          <a:blip r:embed="rId6">
            <a:alphaModFix/>
          </a:blip>
          <a:srcRect l="23470" r="23469"/>
          <a:stretch/>
        </p:blipFill>
        <p:spPr>
          <a:xfrm rot="10800000">
            <a:off x="7726751" y="2958921"/>
            <a:ext cx="751003" cy="8209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F415BE1-A843-8B43-81F5-E6766184A83B}"/>
              </a:ext>
            </a:extLst>
          </p:cNvPr>
          <p:cNvGrpSpPr/>
          <p:nvPr/>
        </p:nvGrpSpPr>
        <p:grpSpPr>
          <a:xfrm>
            <a:off x="2510419" y="466359"/>
            <a:ext cx="4029704" cy="3963170"/>
            <a:chOff x="3879242" y="-1460694"/>
            <a:chExt cx="3945464" cy="3880321"/>
          </a:xfrm>
        </p:grpSpPr>
        <p:pic>
          <p:nvPicPr>
            <p:cNvPr id="21" name="Google Shape;589;p45" descr="Shape, icon&#10;&#10;Description automatically generated">
              <a:extLst>
                <a:ext uri="{FF2B5EF4-FFF2-40B4-BE49-F238E27FC236}">
                  <a16:creationId xmlns:a16="http://schemas.microsoft.com/office/drawing/2014/main" xmlns="" id="{9B68EDDC-1652-E144-B086-240227655A23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20884797">
              <a:off x="3879242" y="-1460694"/>
              <a:ext cx="3945464" cy="388032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Google Shape;590;p45">
              <a:extLst>
                <a:ext uri="{FF2B5EF4-FFF2-40B4-BE49-F238E27FC236}">
                  <a16:creationId xmlns:a16="http://schemas.microsoft.com/office/drawing/2014/main" xmlns="" id="{F6D21771-0C81-F647-9C38-3C0174493335}"/>
                </a:ext>
              </a:extLst>
            </p:cNvPr>
            <p:cNvSpPr txBox="1">
              <a:spLocks/>
            </p:cNvSpPr>
            <p:nvPr/>
          </p:nvSpPr>
          <p:spPr>
            <a:xfrm rot="20878227">
              <a:off x="4505417" y="-513883"/>
              <a:ext cx="2941646" cy="14161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 rtl="0">
                <a:lnSpc>
                  <a:spcPct val="10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3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L="914400" marR="0" lvl="1" indent="-342900" algn="l" rtl="0">
                <a:lnSpc>
                  <a:spcPct val="10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–"/>
                <a:defRPr sz="2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2pPr>
              <a:lvl3pPr marL="1371600" marR="0" lvl="2" indent="-342900" algn="l" rtl="0">
                <a:lnSpc>
                  <a:spcPct val="10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2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3pPr>
              <a:lvl4pPr marL="1828800" marR="0" lvl="3" indent="-342900" algn="l" rtl="0">
                <a:lnSpc>
                  <a:spcPct val="10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–"/>
                <a:defRPr sz="2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4pPr>
              <a:lvl5pPr marL="2286000" marR="0" lvl="4" indent="-342900" algn="l" rtl="0">
                <a:lnSpc>
                  <a:spcPct val="10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»"/>
                <a:defRPr sz="2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5pPr>
              <a:lvl6pPr marL="2743200" marR="0" lvl="5" indent="-342900" algn="l" rtl="0">
                <a:lnSpc>
                  <a:spcPct val="10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2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6pPr>
              <a:lvl7pPr marL="3200400" marR="0" lvl="6" indent="-342900" algn="l" rtl="0">
                <a:lnSpc>
                  <a:spcPct val="10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2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7pPr>
              <a:lvl8pPr marL="3657600" marR="0" lvl="7" indent="-342900" algn="l" rtl="0">
                <a:lnSpc>
                  <a:spcPct val="10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2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8pPr>
              <a:lvl9pPr marL="4114800" marR="0" lvl="8" indent="-342900" algn="l" rtl="0">
                <a:lnSpc>
                  <a:spcPct val="10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2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9pPr>
            </a:lstStyle>
            <a:p>
              <a:pPr marL="85725" indent="0" algn="ctr">
                <a:buFont typeface="Arial"/>
                <a:buNone/>
              </a:pPr>
              <a:r>
                <a:rPr lang="en-US" sz="2000" b="1" dirty="0" err="1">
                  <a:solidFill>
                    <a:srgbClr val="17365D"/>
                  </a:solidFill>
                  <a:latin typeface="MARKER FELT THIN" panose="02000400000000000000" pitchFamily="2" charset="77"/>
                  <a:ea typeface="Permanent Marker"/>
                  <a:cs typeface="Permanent Marker"/>
                  <a:sym typeface="Permanent Marker"/>
                </a:rPr>
                <a:t>Conclusie</a:t>
              </a:r>
              <a:r>
                <a:rPr lang="en-US" sz="2000" b="1" dirty="0">
                  <a:solidFill>
                    <a:srgbClr val="17365D"/>
                  </a:solidFill>
                  <a:latin typeface="MARKER FELT THIN" panose="02000400000000000000" pitchFamily="2" charset="77"/>
                  <a:ea typeface="Permanent Marker"/>
                  <a:cs typeface="Permanent Marker"/>
                  <a:sym typeface="Permanent Marker"/>
                </a:rPr>
                <a:t>!</a:t>
              </a:r>
              <a:endParaRPr lang="en-US" dirty="0">
                <a:latin typeface="Marker Felt Thin" panose="02000400000000000000" pitchFamily="2" charset="77"/>
              </a:endParaRPr>
            </a:p>
            <a:p>
              <a:pPr marL="85725" indent="0" algn="ctr">
                <a:buFont typeface="Arial"/>
                <a:buNone/>
              </a:pPr>
              <a:r>
                <a:rPr lang="en-US" sz="2000" b="1" dirty="0" err="1">
                  <a:solidFill>
                    <a:srgbClr val="17365D"/>
                  </a:solidFill>
                  <a:latin typeface="MARKER FELT THIN" panose="02000400000000000000" pitchFamily="2" charset="77"/>
                  <a:ea typeface="Permanent Marker"/>
                  <a:cs typeface="Permanent Marker"/>
                  <a:sym typeface="Permanent Marker"/>
                </a:rPr>
                <a:t>Zelf</a:t>
              </a:r>
              <a:r>
                <a:rPr lang="en-US" sz="2000" b="1" dirty="0">
                  <a:solidFill>
                    <a:srgbClr val="17365D"/>
                  </a:solidFill>
                  <a:latin typeface="MARKER FELT THIN" panose="02000400000000000000" pitchFamily="2" charset="77"/>
                  <a:ea typeface="Permanent Marker"/>
                  <a:cs typeface="Permanent Marker"/>
                  <a:sym typeface="Permanent Marker"/>
                </a:rPr>
                <a:t> </a:t>
              </a:r>
              <a:r>
                <a:rPr lang="en-US" sz="2000" b="1" dirty="0" err="1">
                  <a:solidFill>
                    <a:srgbClr val="17365D"/>
                  </a:solidFill>
                  <a:latin typeface="MARKER FELT THIN" panose="02000400000000000000" pitchFamily="2" charset="77"/>
                  <a:ea typeface="Permanent Marker"/>
                  <a:cs typeface="Permanent Marker"/>
                  <a:sym typeface="Permanent Marker"/>
                </a:rPr>
                <a:t>vuurwerk</a:t>
              </a:r>
              <a:r>
                <a:rPr lang="en-US" sz="2000" b="1" dirty="0">
                  <a:solidFill>
                    <a:srgbClr val="17365D"/>
                  </a:solidFill>
                  <a:latin typeface="MARKER FELT THIN" panose="02000400000000000000" pitchFamily="2" charset="77"/>
                  <a:ea typeface="Permanent Marker"/>
                  <a:cs typeface="Permanent Marker"/>
                  <a:sym typeface="Permanent Marker"/>
                </a:rPr>
                <a:t> </a:t>
              </a:r>
              <a:r>
                <a:rPr lang="en-US" sz="2000" b="1" dirty="0" err="1">
                  <a:solidFill>
                    <a:srgbClr val="17365D"/>
                  </a:solidFill>
                  <a:latin typeface="MARKER FELT THIN" panose="02000400000000000000" pitchFamily="2" charset="77"/>
                  <a:ea typeface="Permanent Marker"/>
                  <a:cs typeface="Permanent Marker"/>
                  <a:sym typeface="Permanent Marker"/>
                </a:rPr>
                <a:t>afsteken</a:t>
              </a:r>
              <a:r>
                <a:rPr lang="en-US" sz="2000" b="1" dirty="0">
                  <a:solidFill>
                    <a:srgbClr val="17365D"/>
                  </a:solidFill>
                  <a:latin typeface="MARKER FELT THIN" panose="02000400000000000000" pitchFamily="2" charset="77"/>
                  <a:ea typeface="Permanent Marker"/>
                  <a:cs typeface="Permanent Marker"/>
                  <a:sym typeface="Permanent Marker"/>
                </a:rPr>
                <a:t>…</a:t>
              </a:r>
            </a:p>
            <a:p>
              <a:pPr marL="85725" indent="0" algn="ctr">
                <a:buFont typeface="Arial"/>
                <a:buNone/>
              </a:pPr>
              <a:endParaRPr lang="en-US" sz="2000" b="1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endParaRPr>
            </a:p>
          </p:txBody>
        </p:sp>
        <p:pic>
          <p:nvPicPr>
            <p:cNvPr id="23" name="Google Shape;591;p45" descr="A picture containing smoke, dark&#10;&#10;Description automatically generated">
              <a:extLst>
                <a:ext uri="{FF2B5EF4-FFF2-40B4-BE49-F238E27FC236}">
                  <a16:creationId xmlns:a16="http://schemas.microsoft.com/office/drawing/2014/main" xmlns="" id="{F70A3B24-C13B-AE46-81FE-C8D2486620F2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20918413">
              <a:off x="5455047" y="170901"/>
              <a:ext cx="2043830" cy="207679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4" name="Google Shape;85;p1" descr="Het Stedelijk Lyceum">
            <a:extLst>
              <a:ext uri="{FF2B5EF4-FFF2-40B4-BE49-F238E27FC236}">
                <a16:creationId xmlns:a16="http://schemas.microsoft.com/office/drawing/2014/main" xmlns="" id="{B6A23528-6B0F-AD47-AEC0-07661E8C6152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29313" y="4650805"/>
            <a:ext cx="1009703" cy="302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86;p1" descr="OSCARE: EEN NETWERK AAN INFORMATIE OP MAAT VAN IEDEREEN">
            <a:extLst>
              <a:ext uri="{FF2B5EF4-FFF2-40B4-BE49-F238E27FC236}">
                <a16:creationId xmlns:a16="http://schemas.microsoft.com/office/drawing/2014/main" xmlns="" id="{F836314B-B97A-5149-B178-8F4945A91B13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687998" y="4649791"/>
            <a:ext cx="1072869" cy="303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87;p1" descr="Text&#10;&#10;Description automatically generated with low confidence">
            <a:extLst>
              <a:ext uri="{FF2B5EF4-FFF2-40B4-BE49-F238E27FC236}">
                <a16:creationId xmlns:a16="http://schemas.microsoft.com/office/drawing/2014/main" xmlns="" id="{252A43BC-4C2A-1943-809C-88BD5B9E2789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511713" y="4649792"/>
            <a:ext cx="554090" cy="302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88;p1" descr="Katholiek onderwijs bisdom Antwerpen">
            <a:extLst>
              <a:ext uri="{FF2B5EF4-FFF2-40B4-BE49-F238E27FC236}">
                <a16:creationId xmlns:a16="http://schemas.microsoft.com/office/drawing/2014/main" xmlns="" id="{09A8E5FC-0317-4D48-A65F-B9B576C3812E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242083" y="4627677"/>
            <a:ext cx="298040" cy="335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89;p1" descr="Home - Provincie Antwerpen">
            <a:extLst>
              <a:ext uri="{FF2B5EF4-FFF2-40B4-BE49-F238E27FC236}">
                <a16:creationId xmlns:a16="http://schemas.microsoft.com/office/drawing/2014/main" xmlns="" id="{1172729D-3AF3-904F-B263-F7D158E371CE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164557" y="4664991"/>
            <a:ext cx="1022696" cy="302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90;p1" descr="Text&#10;&#10;Description automatically generated">
            <a:extLst>
              <a:ext uri="{FF2B5EF4-FFF2-40B4-BE49-F238E27FC236}">
                <a16:creationId xmlns:a16="http://schemas.microsoft.com/office/drawing/2014/main" xmlns="" id="{3C5CC619-E820-5948-A78A-C7797F13F9F9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 t="25612" b="25574"/>
          <a:stretch/>
        </p:blipFill>
        <p:spPr>
          <a:xfrm>
            <a:off x="8303446" y="4664990"/>
            <a:ext cx="600524" cy="293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94;p1">
            <a:extLst>
              <a:ext uri="{FF2B5EF4-FFF2-40B4-BE49-F238E27FC236}">
                <a16:creationId xmlns:a16="http://schemas.microsoft.com/office/drawing/2014/main" xmlns="" id="{7C191AFF-67ED-6F4F-8609-7D1791B637CD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6686362" y="4635681"/>
            <a:ext cx="335296" cy="335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96;p1">
            <a:extLst>
              <a:ext uri="{FF2B5EF4-FFF2-40B4-BE49-F238E27FC236}">
                <a16:creationId xmlns:a16="http://schemas.microsoft.com/office/drawing/2014/main" xmlns="" id="{0000E5F4-8812-FB4C-A90F-070E31FDB1D1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4493975" y="4635681"/>
            <a:ext cx="847698" cy="423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Picture 3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2EA654E3-0B77-0F44-B649-C95F435680E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034995" y="4649791"/>
            <a:ext cx="1282700" cy="3238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7" name="Google Shape;597;p28" descr="A picture containing outdoor, sunset, sun, blur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27492" y="3280733"/>
            <a:ext cx="2334780" cy="1751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8" name="Google Shape;598;p28" descr="A picture containing dark, ligh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468532">
            <a:off x="6021524" y="1304157"/>
            <a:ext cx="2510034" cy="1848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9" name="Google Shape;599;p28" descr="A close-up of a tunnel&#10;&#10;Description automatically generated with low confiden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734037">
            <a:off x="3644425" y="1784671"/>
            <a:ext cx="2244164" cy="1495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" name="Google Shape;600;p28" descr="A picture containing dark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73900" y="3395155"/>
            <a:ext cx="2563739" cy="1695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Google Shape;601;p2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1151379">
            <a:off x="563690" y="1652332"/>
            <a:ext cx="2697472" cy="1797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" name="Google Shape;602;p28" descr="A picture containing icon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 l="1" t="21327" r="31281" b="53602"/>
          <a:stretch/>
        </p:blipFill>
        <p:spPr>
          <a:xfrm>
            <a:off x="382409" y="93733"/>
            <a:ext cx="2606281" cy="805348"/>
          </a:xfrm>
          <a:prstGeom prst="rect">
            <a:avLst/>
          </a:prstGeom>
          <a:noFill/>
          <a:ln>
            <a:noFill/>
          </a:ln>
        </p:spPr>
      </p:pic>
      <p:sp>
        <p:nvSpPr>
          <p:cNvPr id="603" name="Google Shape;603;p28"/>
          <p:cNvSpPr txBox="1">
            <a:spLocks noGrp="1"/>
          </p:cNvSpPr>
          <p:nvPr>
            <p:ph type="body" idx="1"/>
          </p:nvPr>
        </p:nvSpPr>
        <p:spPr>
          <a:xfrm>
            <a:off x="630885" y="754041"/>
            <a:ext cx="4941484" cy="391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 fontScale="77500" lnSpcReduction="2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9032"/>
              <a:buNone/>
            </a:pPr>
            <a:r>
              <a:rPr lang="en-US" b="1" u="sng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Hoe gaan wij nu                       ???? </a:t>
            </a:r>
            <a:endParaRPr b="1" u="sng">
              <a:solidFill>
                <a:srgbClr val="17365D"/>
              </a:solidFill>
              <a:latin typeface="MARKER FELT THIN" panose="02000400000000000000" pitchFamily="2" charset="77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604" name="Google Shape;604;p28"/>
          <p:cNvSpPr/>
          <p:nvPr/>
        </p:nvSpPr>
        <p:spPr>
          <a:xfrm>
            <a:off x="-298776" y="233689"/>
            <a:ext cx="6965390" cy="585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8. Workshop</a:t>
            </a:r>
            <a:endParaRPr dirty="0">
              <a:latin typeface="Marker Felt Thin" panose="02000400000000000000" pitchFamily="2" charset="77"/>
            </a:endParaRPr>
          </a:p>
        </p:txBody>
      </p:sp>
      <p:pic>
        <p:nvPicPr>
          <p:cNvPr id="605" name="Google Shape;605;p28" descr="A picture containing icon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 l="44322" t="9547" r="2846" b="70163"/>
          <a:stretch/>
        </p:blipFill>
        <p:spPr>
          <a:xfrm rot="-1071790">
            <a:off x="901537" y="1572922"/>
            <a:ext cx="1135328" cy="326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" name="Google Shape;606;p28" descr="A picture containing icon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 l="44322" t="9547" r="2846" b="70163"/>
          <a:stretch/>
        </p:blipFill>
        <p:spPr>
          <a:xfrm>
            <a:off x="2202769" y="3281988"/>
            <a:ext cx="785921" cy="226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" name="Google Shape;607;p28" descr="A picture containing icon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 l="44322" t="9547" r="2846" b="70163"/>
          <a:stretch/>
        </p:blipFill>
        <p:spPr>
          <a:xfrm>
            <a:off x="6153294" y="3168820"/>
            <a:ext cx="785921" cy="226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8" name="Google Shape;608;p28" descr="A picture containing icon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 l="44322" t="9547" r="2846" b="70163"/>
          <a:stretch/>
        </p:blipFill>
        <p:spPr>
          <a:xfrm rot="-203379">
            <a:off x="6371551" y="1203638"/>
            <a:ext cx="1135328" cy="326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9" name="Google Shape;609;p28" descr="A picture containing icon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 l="44322" t="9547" r="2846" b="70163"/>
          <a:stretch/>
        </p:blipFill>
        <p:spPr>
          <a:xfrm rot="825422">
            <a:off x="4562175" y="1686730"/>
            <a:ext cx="767221" cy="220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0" name="Google Shape;610;p28" descr="A picture containing fireworks, outdoor object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1265938">
            <a:off x="3992402" y="3242472"/>
            <a:ext cx="2071343" cy="1372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1" name="Google Shape;611;p28" descr="A picture containing icon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 l="44322" t="9547" r="2846" b="70163"/>
          <a:stretch/>
        </p:blipFill>
        <p:spPr>
          <a:xfrm rot="-1444606">
            <a:off x="3735282" y="3392523"/>
            <a:ext cx="767221" cy="220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" name="Google Shape;613;p2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912055" y="55525"/>
            <a:ext cx="1081216" cy="1530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613;p2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566288" y="-52604"/>
            <a:ext cx="853965" cy="1092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613;p2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742394" y="828160"/>
            <a:ext cx="701721" cy="9190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 txBox="1">
            <a:spLocks noGrp="1"/>
          </p:cNvSpPr>
          <p:nvPr>
            <p:ph type="title"/>
          </p:nvPr>
        </p:nvSpPr>
        <p:spPr>
          <a:xfrm>
            <a:off x="526774" y="377343"/>
            <a:ext cx="4909791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4000" u="sng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Programma</a:t>
            </a:r>
            <a:endParaRPr sz="4000" u="sng" dirty="0">
              <a:solidFill>
                <a:srgbClr val="17365D"/>
              </a:solidFill>
              <a:latin typeface="Marker Felt Thin" panose="02000400000000000000" pitchFamily="2" charset="77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104" name="Google Shape;104;p3"/>
          <p:cNvSpPr txBox="1"/>
          <p:nvPr/>
        </p:nvSpPr>
        <p:spPr>
          <a:xfrm>
            <a:off x="168826" y="1359030"/>
            <a:ext cx="4482548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1.  Wat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weet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jij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over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vuurwerk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?</a:t>
            </a:r>
            <a:endParaRPr sz="2000" dirty="0">
              <a:latin typeface="Marker Felt Thin" panose="02000400000000000000" pitchFamily="2" charset="77"/>
            </a:endParaRPr>
          </a:p>
        </p:txBody>
      </p:sp>
      <p:sp>
        <p:nvSpPr>
          <p:cNvPr id="105" name="Google Shape;105;p3"/>
          <p:cNvSpPr txBox="1"/>
          <p:nvPr/>
        </p:nvSpPr>
        <p:spPr>
          <a:xfrm>
            <a:off x="168826" y="1716101"/>
            <a:ext cx="6193874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2.  Wat is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vuurwerk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?</a:t>
            </a:r>
            <a:endParaRPr sz="2000" dirty="0">
              <a:latin typeface="Marker Felt Thin" panose="02000400000000000000" pitchFamily="2" charset="77"/>
            </a:endParaRPr>
          </a:p>
        </p:txBody>
      </p:sp>
      <p:sp>
        <p:nvSpPr>
          <p:cNvPr id="106" name="Google Shape;106;p3"/>
          <p:cNvSpPr txBox="1"/>
          <p:nvPr/>
        </p:nvSpPr>
        <p:spPr>
          <a:xfrm>
            <a:off x="-89591" y="2136374"/>
            <a:ext cx="4990048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lvl="0">
              <a:lnSpc>
                <a:spcPct val="80000"/>
              </a:lnSpc>
            </a:pPr>
            <a:r>
              <a:rPr lang="en-US" sz="2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3. </a:t>
            </a:r>
            <a:r>
              <a:rPr lang="en-US" sz="200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Hoe </a:t>
            </a:r>
            <a:r>
              <a:rPr lang="en-US" sz="200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heet</a:t>
            </a:r>
            <a:r>
              <a:rPr lang="en-US" sz="200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is </a:t>
            </a:r>
            <a:r>
              <a:rPr lang="en-US" sz="200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vuurwerk</a:t>
            </a:r>
            <a:r>
              <a:rPr lang="en-US" sz="200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?</a:t>
            </a:r>
          </a:p>
        </p:txBody>
      </p:sp>
      <p:sp>
        <p:nvSpPr>
          <p:cNvPr id="107" name="Google Shape;107;p3"/>
          <p:cNvSpPr txBox="1"/>
          <p:nvPr/>
        </p:nvSpPr>
        <p:spPr>
          <a:xfrm>
            <a:off x="-89591" y="2484244"/>
            <a:ext cx="4740965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4.  Mag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dat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?</a:t>
            </a:r>
            <a:endParaRPr sz="2000" dirty="0">
              <a:latin typeface="Marker Felt Thin" panose="02000400000000000000" pitchFamily="2" charset="77"/>
            </a:endParaRPr>
          </a:p>
        </p:txBody>
      </p:sp>
      <p:sp>
        <p:nvSpPr>
          <p:cNvPr id="108" name="Google Shape;108;p3"/>
          <p:cNvSpPr txBox="1"/>
          <p:nvPr/>
        </p:nvSpPr>
        <p:spPr>
          <a:xfrm>
            <a:off x="-89591" y="2842053"/>
            <a:ext cx="55261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5. 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Gevaren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en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gevolgen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van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vuurwerk</a:t>
            </a:r>
            <a:endParaRPr sz="2000" b="0" i="0" u="none" strike="noStrike" cap="none" dirty="0">
              <a:solidFill>
                <a:srgbClr val="17365D"/>
              </a:solidFill>
              <a:latin typeface="Marker Felt Thin" panose="02000400000000000000" pitchFamily="2" charset="77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109" name="Google Shape;109;p3"/>
          <p:cNvSpPr txBox="1"/>
          <p:nvPr/>
        </p:nvSpPr>
        <p:spPr>
          <a:xfrm>
            <a:off x="-89591" y="3189922"/>
            <a:ext cx="602278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6. 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Eerste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Hulp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Bij</a:t>
            </a:r>
            <a:r>
              <a:rPr lang="en-US" sz="200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(brand)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Ongevallen</a:t>
            </a:r>
            <a:endParaRPr sz="2000" b="0" i="0" u="none" strike="noStrike" cap="none" dirty="0">
              <a:solidFill>
                <a:srgbClr val="17365D"/>
              </a:solidFill>
              <a:latin typeface="Marker Felt Thin" panose="02000400000000000000" pitchFamily="2" charset="77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110" name="Google Shape;110;p3"/>
          <p:cNvSpPr txBox="1"/>
          <p:nvPr/>
        </p:nvSpPr>
        <p:spPr>
          <a:xfrm>
            <a:off x="-35700" y="3588963"/>
            <a:ext cx="4740965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7.  Bel 112</a:t>
            </a:r>
            <a:endParaRPr sz="2000" dirty="0">
              <a:latin typeface="Marker Felt Thin" panose="02000400000000000000" pitchFamily="2" charset="77"/>
            </a:endParaRPr>
          </a:p>
        </p:txBody>
      </p:sp>
      <p:sp>
        <p:nvSpPr>
          <p:cNvPr id="111" name="Google Shape;111;p3"/>
          <p:cNvSpPr txBox="1"/>
          <p:nvPr/>
        </p:nvSpPr>
        <p:spPr>
          <a:xfrm>
            <a:off x="-29487" y="3988005"/>
            <a:ext cx="4740965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8.  Workshop</a:t>
            </a:r>
            <a:endParaRPr sz="2000" dirty="0">
              <a:latin typeface="Marker Felt Thin" panose="02000400000000000000" pitchFamily="2" charset="77"/>
            </a:endParaRPr>
          </a:p>
        </p:txBody>
      </p:sp>
      <p:pic>
        <p:nvPicPr>
          <p:cNvPr id="112" name="Google Shape;112;p3" descr="Shape, 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863147">
            <a:off x="5377485" y="1224400"/>
            <a:ext cx="2513791" cy="2509357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3"/>
          <p:cNvSpPr txBox="1">
            <a:spLocks noGrp="1"/>
          </p:cNvSpPr>
          <p:nvPr>
            <p:ph type="body" idx="1"/>
          </p:nvPr>
        </p:nvSpPr>
        <p:spPr>
          <a:xfrm rot="904251">
            <a:off x="5693859" y="1662397"/>
            <a:ext cx="2125068" cy="973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85725" lvl="0" indent="0" algn="ctr">
              <a:buNone/>
            </a:pPr>
            <a:r>
              <a:rPr lang="nl-BE" sz="1600" b="1" dirty="0">
                <a:solidFill>
                  <a:srgbClr val="17365D"/>
                </a:solidFill>
                <a:latin typeface="MARKER FELT THIN" panose="02000400000000000000" pitchFamily="2" charset="0"/>
                <a:ea typeface="Permanent Marker"/>
                <a:cs typeface="Permanent Marker"/>
                <a:sym typeface="Permanent Marker"/>
              </a:rPr>
              <a:t>#4veilig</a:t>
            </a:r>
          </a:p>
          <a:p>
            <a:pPr marL="85725" lvl="0" indent="0" algn="ctr">
              <a:buNone/>
            </a:pPr>
            <a:r>
              <a:rPr lang="nl-BE" sz="1600" b="1" dirty="0">
                <a:solidFill>
                  <a:srgbClr val="17365D"/>
                </a:solidFill>
                <a:latin typeface="MARKER FELT THIN" panose="02000400000000000000" pitchFamily="2" charset="0"/>
                <a:ea typeface="Permanent Marker"/>
                <a:cs typeface="Permanent Marker"/>
                <a:sym typeface="Permanent Marker"/>
              </a:rPr>
              <a:t>Verstand op 0 = blaren op je handen</a:t>
            </a:r>
          </a:p>
          <a:p>
            <a:pPr marL="85725" lvl="0" indent="0" algn="ctr">
              <a:buNone/>
            </a:pPr>
            <a:r>
              <a:rPr lang="nl-BE" sz="1600" b="1" dirty="0">
                <a:solidFill>
                  <a:srgbClr val="17365D"/>
                </a:solidFill>
                <a:latin typeface="MARKER FELT THIN" panose="02000400000000000000" pitchFamily="2" charset="0"/>
                <a:ea typeface="Permanent Marker"/>
                <a:cs typeface="Permanent Marker"/>
                <a:sym typeface="Permanent Marker"/>
              </a:rPr>
              <a:t>Gevoel op 10 = dans de blaren op je voeten</a:t>
            </a:r>
          </a:p>
          <a:p>
            <a:pPr marL="85725" lvl="0" indent="0" algn="ctr">
              <a:buNone/>
            </a:pPr>
            <a:r>
              <a:rPr lang="nl-BE" sz="2000" b="1" dirty="0">
                <a:solidFill>
                  <a:srgbClr val="17365D"/>
                </a:solidFill>
                <a:latin typeface="MARKER FELT THIN" panose="02000400000000000000" pitchFamily="2" charset="0"/>
                <a:ea typeface="Permanent Marker"/>
                <a:cs typeface="Permanent Marker"/>
                <a:sym typeface="Wingdings" panose="05000000000000000000" pitchFamily="2" charset="2"/>
              </a:rPr>
              <a:t></a:t>
            </a:r>
            <a:endParaRPr lang="nl-BE" sz="2000" b="1" dirty="0">
              <a:solidFill>
                <a:srgbClr val="17365D"/>
              </a:solidFill>
              <a:latin typeface="MARKER FELT THIN" panose="02000400000000000000" pitchFamily="2" charset="0"/>
              <a:ea typeface="Permanent Marker"/>
              <a:cs typeface="Permanent Marker"/>
              <a:sym typeface="Permanent Marker"/>
            </a:endParaRPr>
          </a:p>
          <a:p>
            <a:pPr marL="85725" lvl="0" indent="0" algn="ctr">
              <a:buNone/>
            </a:pPr>
            <a:endParaRPr lang="nl-BE" sz="2000" b="1" dirty="0">
              <a:solidFill>
                <a:srgbClr val="17365D"/>
              </a:solidFill>
              <a:latin typeface="MARKER FELT THIN" panose="02000400000000000000" pitchFamily="2" charset="0"/>
              <a:ea typeface="Permanent Marker"/>
              <a:cs typeface="Permanent Marker"/>
              <a:sym typeface="Permanent Marker"/>
            </a:endParaRPr>
          </a:p>
        </p:txBody>
      </p:sp>
      <p:pic>
        <p:nvPicPr>
          <p:cNvPr id="114" name="Google Shape;114;p3" descr="A picture containing dark, light, lit, nigh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t="63795" r="40167"/>
          <a:stretch/>
        </p:blipFill>
        <p:spPr>
          <a:xfrm rot="8649175">
            <a:off x="7720766" y="245699"/>
            <a:ext cx="1221672" cy="1182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3" descr="A picture containing dark, light, lit, nigh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t="63795" r="40167"/>
          <a:stretch/>
        </p:blipFill>
        <p:spPr>
          <a:xfrm rot="1531788">
            <a:off x="7330593" y="3268084"/>
            <a:ext cx="3830757" cy="37088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4" descr="A picture containing text&#10;&#10;Description automatically generated"/>
          <p:cNvPicPr preferRelativeResize="0"/>
          <p:nvPr/>
        </p:nvPicPr>
        <p:blipFill rotWithShape="1">
          <a:blip r:embed="rId3">
            <a:alphaModFix amt="70000"/>
          </a:blip>
          <a:srcRect l="7054" t="81134" r="-469" b="-1295"/>
          <a:stretch/>
        </p:blipFill>
        <p:spPr>
          <a:xfrm>
            <a:off x="437584" y="125551"/>
            <a:ext cx="7160420" cy="738664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4"/>
          <p:cNvSpPr txBox="1">
            <a:spLocks noGrp="1"/>
          </p:cNvSpPr>
          <p:nvPr>
            <p:ph type="title"/>
          </p:nvPr>
        </p:nvSpPr>
        <p:spPr>
          <a:xfrm>
            <a:off x="266700" y="125551"/>
            <a:ext cx="8294232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1.  Wat </a:t>
            </a:r>
            <a:r>
              <a:rPr lang="en-US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weet</a:t>
            </a:r>
            <a:r>
              <a:rPr lang="en-US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jij</a:t>
            </a:r>
            <a:r>
              <a:rPr lang="en-US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over </a:t>
            </a:r>
            <a:r>
              <a:rPr lang="en-US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vuurwerk</a:t>
            </a:r>
            <a:r>
              <a:rPr lang="en-US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?</a:t>
            </a:r>
            <a:endParaRPr dirty="0">
              <a:solidFill>
                <a:srgbClr val="17365D"/>
              </a:solidFill>
              <a:latin typeface="Marker Felt Thin" panose="02000400000000000000" pitchFamily="2" charset="77"/>
              <a:ea typeface="Permanent Marker"/>
              <a:cs typeface="Permanent Marker"/>
              <a:sym typeface="Permanent Marker"/>
            </a:endParaRPr>
          </a:p>
        </p:txBody>
      </p:sp>
      <p:pic>
        <p:nvPicPr>
          <p:cNvPr id="123" name="Google Shape;123;p4" descr="A picture containing dark, light, lit, nigh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t="63795" r="40167"/>
          <a:stretch/>
        </p:blipFill>
        <p:spPr>
          <a:xfrm rot="1531788">
            <a:off x="7330593" y="3268084"/>
            <a:ext cx="3830757" cy="370885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CB42A9B-A21F-C24C-B21E-49F89CD7F572}"/>
              </a:ext>
            </a:extLst>
          </p:cNvPr>
          <p:cNvSpPr txBox="1"/>
          <p:nvPr/>
        </p:nvSpPr>
        <p:spPr>
          <a:xfrm>
            <a:off x="2144244" y="4721976"/>
            <a:ext cx="36144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solidFill>
                  <a:schemeClr val="bg2">
                    <a:lumMod val="75000"/>
                  </a:schemeClr>
                </a:solidFill>
                <a:latin typeface="MARKER FELT WIDE" panose="02000400000000000000" pitchFamily="2" charset="77"/>
              </a:rPr>
              <a:t>© </a:t>
            </a:r>
            <a:r>
              <a:rPr lang="nl-NL" sz="1600" dirty="0" err="1">
                <a:solidFill>
                  <a:schemeClr val="bg2">
                    <a:lumMod val="75000"/>
                  </a:schemeClr>
                </a:solidFill>
                <a:latin typeface="MARKER FELT WIDE" panose="02000400000000000000" pitchFamily="2" charset="77"/>
              </a:rPr>
              <a:t>Loko</a:t>
            </a:r>
            <a:endParaRPr lang="nl-NL" sz="1600" dirty="0">
              <a:solidFill>
                <a:schemeClr val="bg2">
                  <a:lumMod val="75000"/>
                </a:schemeClr>
              </a:solidFill>
              <a:latin typeface="MARKER FELT WIDE" panose="02000400000000000000" pitchFamily="2" charset="77"/>
            </a:endParaRP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xmlns="" id="{BBB39FC0-ADB3-9649-A731-7C8E01FDD4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0372" y="982801"/>
            <a:ext cx="5113725" cy="36088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5" descr="A picture containing logo&#10;&#10;Description automatically generated"/>
          <p:cNvPicPr preferRelativeResize="0"/>
          <p:nvPr/>
        </p:nvPicPr>
        <p:blipFill rotWithShape="1">
          <a:blip r:embed="rId3">
            <a:alphaModFix amt="70000"/>
          </a:blip>
          <a:srcRect l="4784" t="25389" r="30684" b="56633"/>
          <a:stretch/>
        </p:blipFill>
        <p:spPr>
          <a:xfrm>
            <a:off x="500732" y="150326"/>
            <a:ext cx="4395562" cy="73541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5"/>
          <p:cNvSpPr txBox="1"/>
          <p:nvPr/>
        </p:nvSpPr>
        <p:spPr>
          <a:xfrm>
            <a:off x="144023" y="28486"/>
            <a:ext cx="431633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rmAutofit fontScale="975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2564"/>
              <a:buFont typeface="Calibri"/>
              <a:buNone/>
            </a:pPr>
            <a:r>
              <a:rPr lang="en-US" sz="4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2.  Wat is </a:t>
            </a:r>
            <a:r>
              <a:rPr lang="en-US" sz="40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vuurwerk</a:t>
            </a:r>
            <a:r>
              <a:rPr lang="en-US" sz="4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?</a:t>
            </a:r>
            <a:endParaRPr sz="4000" dirty="0">
              <a:latin typeface="Marker Felt Thin" panose="02000400000000000000" pitchFamily="2" charset="77"/>
            </a:endParaRPr>
          </a:p>
        </p:txBody>
      </p:sp>
      <p:pic>
        <p:nvPicPr>
          <p:cNvPr id="133" name="Google Shape;133;p5"/>
          <p:cNvPicPr preferRelativeResize="0"/>
          <p:nvPr/>
        </p:nvPicPr>
        <p:blipFill rotWithShape="1">
          <a:blip r:embed="rId4">
            <a:alphaModFix/>
          </a:blip>
          <a:srcRect t="5447" b="19869"/>
          <a:stretch/>
        </p:blipFill>
        <p:spPr>
          <a:xfrm rot="-3108140">
            <a:off x="2281923" y="927345"/>
            <a:ext cx="536236" cy="2939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00063" y="2668733"/>
            <a:ext cx="5819474" cy="1185718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5"/>
          <p:cNvSpPr/>
          <p:nvPr/>
        </p:nvSpPr>
        <p:spPr>
          <a:xfrm>
            <a:off x="1115032" y="944161"/>
            <a:ext cx="1172442" cy="1172442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5"/>
          <p:cNvSpPr txBox="1"/>
          <p:nvPr/>
        </p:nvSpPr>
        <p:spPr>
          <a:xfrm>
            <a:off x="5056908" y="3768100"/>
            <a:ext cx="2130703" cy="552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3000" b="1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Omhulsel</a:t>
            </a:r>
            <a:endParaRPr dirty="0">
              <a:latin typeface="Marker Felt Thin" panose="02000400000000000000" pitchFamily="2" charset="77"/>
            </a:endParaRPr>
          </a:p>
        </p:txBody>
      </p:sp>
      <p:sp>
        <p:nvSpPr>
          <p:cNvPr id="137" name="Google Shape;137;p5"/>
          <p:cNvSpPr txBox="1"/>
          <p:nvPr/>
        </p:nvSpPr>
        <p:spPr>
          <a:xfrm>
            <a:off x="2453753" y="1719492"/>
            <a:ext cx="1291004" cy="397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3000" b="1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Lont</a:t>
            </a:r>
            <a:endParaRPr dirty="0">
              <a:latin typeface="Marker Felt Thin" panose="02000400000000000000" pitchFamily="2" charset="77"/>
            </a:endParaRPr>
          </a:p>
        </p:txBody>
      </p:sp>
      <p:sp>
        <p:nvSpPr>
          <p:cNvPr id="138" name="Google Shape;138;p5"/>
          <p:cNvSpPr txBox="1"/>
          <p:nvPr/>
        </p:nvSpPr>
        <p:spPr>
          <a:xfrm>
            <a:off x="5181601" y="2048880"/>
            <a:ext cx="1846522" cy="476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3000" b="1" i="0" u="none" strike="noStrike" cap="none" dirty="0" err="1">
                <a:solidFill>
                  <a:srgbClr val="EF00BF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Buskruit</a:t>
            </a:r>
            <a:endParaRPr dirty="0">
              <a:latin typeface="Marker Felt Thin" panose="02000400000000000000" pitchFamily="2" charset="77"/>
            </a:endParaRPr>
          </a:p>
        </p:txBody>
      </p:sp>
      <p:grpSp>
        <p:nvGrpSpPr>
          <p:cNvPr id="139" name="Google Shape;139;p5"/>
          <p:cNvGrpSpPr/>
          <p:nvPr/>
        </p:nvGrpSpPr>
        <p:grpSpPr>
          <a:xfrm>
            <a:off x="4255607" y="2971909"/>
            <a:ext cx="3048000" cy="579366"/>
            <a:chOff x="4255607" y="2971909"/>
            <a:chExt cx="3048000" cy="579366"/>
          </a:xfrm>
        </p:grpSpPr>
        <p:sp>
          <p:nvSpPr>
            <p:cNvPr id="140" name="Google Shape;140;p5"/>
            <p:cNvSpPr/>
            <p:nvPr/>
          </p:nvSpPr>
          <p:spPr>
            <a:xfrm>
              <a:off x="4255607" y="2971909"/>
              <a:ext cx="3048000" cy="579366"/>
            </a:xfrm>
            <a:prstGeom prst="roundRect">
              <a:avLst>
                <a:gd name="adj" fmla="val 16667"/>
              </a:avLst>
            </a:prstGeom>
            <a:solidFill>
              <a:srgbClr val="EF00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4460358" y="3094074"/>
              <a:ext cx="159489" cy="159489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5"/>
            <p:cNvSpPr/>
            <p:nvPr/>
          </p:nvSpPr>
          <p:spPr>
            <a:xfrm>
              <a:off x="4688958" y="3280144"/>
              <a:ext cx="159489" cy="159489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4896293" y="3104707"/>
              <a:ext cx="159489" cy="159489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5077047" y="3280144"/>
              <a:ext cx="159489" cy="159489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5257801" y="3104707"/>
              <a:ext cx="159489" cy="159489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5"/>
            <p:cNvSpPr/>
            <p:nvPr/>
          </p:nvSpPr>
          <p:spPr>
            <a:xfrm>
              <a:off x="5465136" y="3269512"/>
              <a:ext cx="159489" cy="159489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5"/>
            <p:cNvSpPr/>
            <p:nvPr/>
          </p:nvSpPr>
          <p:spPr>
            <a:xfrm>
              <a:off x="5640573" y="3104707"/>
              <a:ext cx="159489" cy="159489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5"/>
            <p:cNvSpPr/>
            <p:nvPr/>
          </p:nvSpPr>
          <p:spPr>
            <a:xfrm>
              <a:off x="5831959" y="3253563"/>
              <a:ext cx="159489" cy="159489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5"/>
            <p:cNvSpPr/>
            <p:nvPr/>
          </p:nvSpPr>
          <p:spPr>
            <a:xfrm>
              <a:off x="6023345" y="3088759"/>
              <a:ext cx="159489" cy="159489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6214731" y="3269513"/>
              <a:ext cx="159489" cy="159489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6400801" y="3094075"/>
              <a:ext cx="159489" cy="159489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6602820" y="3248247"/>
              <a:ext cx="159489" cy="159489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6804839" y="3088758"/>
              <a:ext cx="159489" cy="159489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5"/>
            <p:cNvSpPr/>
            <p:nvPr/>
          </p:nvSpPr>
          <p:spPr>
            <a:xfrm>
              <a:off x="7028123" y="3264195"/>
              <a:ext cx="159489" cy="159489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5" name="Google Shape;155;p5"/>
          <p:cNvGrpSpPr/>
          <p:nvPr/>
        </p:nvGrpSpPr>
        <p:grpSpPr>
          <a:xfrm>
            <a:off x="287417" y="-830401"/>
            <a:ext cx="8761781" cy="6454825"/>
            <a:chOff x="357986" y="-496962"/>
            <a:chExt cx="8761781" cy="6454825"/>
          </a:xfrm>
        </p:grpSpPr>
        <p:sp>
          <p:nvSpPr>
            <p:cNvPr id="156" name="Google Shape;156;p5"/>
            <p:cNvSpPr/>
            <p:nvPr/>
          </p:nvSpPr>
          <p:spPr>
            <a:xfrm>
              <a:off x="357986" y="-3955"/>
              <a:ext cx="4864373" cy="4864373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5"/>
            <p:cNvSpPr/>
            <p:nvPr/>
          </p:nvSpPr>
          <p:spPr>
            <a:xfrm>
              <a:off x="3841323" y="-496962"/>
              <a:ext cx="5278444" cy="5278444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F00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5"/>
            <p:cNvSpPr/>
            <p:nvPr/>
          </p:nvSpPr>
          <p:spPr>
            <a:xfrm>
              <a:off x="2604783" y="1367570"/>
              <a:ext cx="3788044" cy="3788044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1736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5"/>
            <p:cNvSpPr/>
            <p:nvPr/>
          </p:nvSpPr>
          <p:spPr>
            <a:xfrm>
              <a:off x="938200" y="2468525"/>
              <a:ext cx="3489338" cy="3489338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F00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5"/>
            <p:cNvSpPr/>
            <p:nvPr/>
          </p:nvSpPr>
          <p:spPr>
            <a:xfrm>
              <a:off x="6278482" y="3004727"/>
              <a:ext cx="2066199" cy="2066199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"/>
                            </p:stCondLst>
                            <p:childTnLst>
                              <p:par>
                                <p:cTn id="29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2"/>
                            </p:stCondLst>
                            <p:childTnLst>
                              <p:par>
                                <p:cTn id="3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9" descr="A picture containing text&#10;&#10;Description automatically generated"/>
          <p:cNvPicPr preferRelativeResize="0"/>
          <p:nvPr/>
        </p:nvPicPr>
        <p:blipFill rotWithShape="1">
          <a:blip r:embed="rId3">
            <a:alphaModFix amt="70000"/>
          </a:blip>
          <a:srcRect t="23024" r="31555" b="57450"/>
          <a:stretch/>
        </p:blipFill>
        <p:spPr>
          <a:xfrm>
            <a:off x="154530" y="-22341"/>
            <a:ext cx="6158757" cy="857250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9"/>
          <p:cNvSpPr txBox="1"/>
          <p:nvPr/>
        </p:nvSpPr>
        <p:spPr>
          <a:xfrm>
            <a:off x="692726" y="842297"/>
            <a:ext cx="3879270" cy="599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rmAutofit fontScale="975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80512"/>
              <a:buFont typeface="Calibri"/>
              <a:buNone/>
            </a:pPr>
            <a:r>
              <a:rPr lang="en-US" sz="2500" b="1" i="0" u="sng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Koud</a:t>
            </a:r>
            <a:r>
              <a:rPr lang="en-US" sz="2500" b="1" i="0" u="sng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500" b="1" i="0" u="sng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vuur</a:t>
            </a:r>
            <a:r>
              <a:rPr lang="en-US" sz="2500" b="1" i="0" u="sng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500" b="1" i="0" u="sng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bestaat</a:t>
            </a:r>
            <a:r>
              <a:rPr lang="en-US" sz="2500" b="1" i="0" u="sng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500" b="1" i="0" u="sng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niet</a:t>
            </a:r>
            <a:endParaRPr sz="2500" b="1" i="0" u="sng" strike="noStrike" cap="none" dirty="0">
              <a:solidFill>
                <a:srgbClr val="17365D"/>
              </a:solidFill>
              <a:latin typeface="MARKER FELT THIN" panose="02000400000000000000" pitchFamily="2" charset="77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168" name="Google Shape;168;p9"/>
          <p:cNvSpPr txBox="1"/>
          <p:nvPr/>
        </p:nvSpPr>
        <p:spPr>
          <a:xfrm>
            <a:off x="87508" y="24822"/>
            <a:ext cx="5766537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rmAutofit fontScale="97500"/>
          </a:bodyPr>
          <a:lstStyle/>
          <a:p>
            <a:pPr lvl="0">
              <a:buClr>
                <a:schemeClr val="dk1"/>
              </a:buClr>
              <a:buSzPct val="111111"/>
            </a:pPr>
            <a:r>
              <a:rPr lang="en-US" sz="4000" b="0" i="0" u="none" strike="noStrike" cap="none" dirty="0">
                <a:solidFill>
                  <a:srgbClr val="17365D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3. </a:t>
            </a:r>
            <a:r>
              <a:rPr lang="en-US" sz="4000" dirty="0">
                <a:solidFill>
                  <a:srgbClr val="17365D"/>
                </a:solidFill>
                <a:latin typeface="Marker Felt Thin" panose="02000400000000000000" pitchFamily="2" charset="0"/>
                <a:ea typeface="Permanent Marker"/>
                <a:cs typeface="Permanent Marker"/>
                <a:sym typeface="Permanent Marker"/>
              </a:rPr>
              <a:t>Hoe </a:t>
            </a:r>
            <a:r>
              <a:rPr lang="en-US" sz="4000" dirty="0" err="1">
                <a:solidFill>
                  <a:srgbClr val="17365D"/>
                </a:solidFill>
                <a:latin typeface="Marker Felt Thin" panose="02000400000000000000" pitchFamily="2" charset="0"/>
                <a:ea typeface="Permanent Marker"/>
                <a:cs typeface="Permanent Marker"/>
                <a:sym typeface="Permanent Marker"/>
              </a:rPr>
              <a:t>heet</a:t>
            </a:r>
            <a:r>
              <a:rPr lang="en-US" sz="4000" dirty="0">
                <a:solidFill>
                  <a:srgbClr val="17365D"/>
                </a:solidFill>
                <a:latin typeface="Marker Felt Thin" panose="02000400000000000000" pitchFamily="2" charset="0"/>
                <a:ea typeface="Permanent Marker"/>
                <a:cs typeface="Permanent Marker"/>
                <a:sym typeface="Permanent Marker"/>
              </a:rPr>
              <a:t> is </a:t>
            </a:r>
            <a:r>
              <a:rPr lang="en-US" sz="4000" dirty="0" err="1">
                <a:solidFill>
                  <a:srgbClr val="17365D"/>
                </a:solidFill>
                <a:latin typeface="Marker Felt Thin" panose="02000400000000000000" pitchFamily="2" charset="0"/>
                <a:ea typeface="Permanent Marker"/>
                <a:cs typeface="Permanent Marker"/>
                <a:sym typeface="Permanent Marker"/>
              </a:rPr>
              <a:t>vuurwerk</a:t>
            </a:r>
            <a:r>
              <a:rPr lang="en-US" sz="4000" dirty="0">
                <a:solidFill>
                  <a:srgbClr val="17365D"/>
                </a:solidFill>
                <a:latin typeface="Marker Felt Thin" panose="02000400000000000000" pitchFamily="2" charset="0"/>
                <a:ea typeface="Permanent Marker"/>
                <a:cs typeface="Permanent Marker"/>
                <a:sym typeface="Permanent Marker"/>
              </a:rPr>
              <a:t>?</a:t>
            </a:r>
          </a:p>
        </p:txBody>
      </p:sp>
      <p:grpSp>
        <p:nvGrpSpPr>
          <p:cNvPr id="169" name="Google Shape;169;p9"/>
          <p:cNvGrpSpPr/>
          <p:nvPr/>
        </p:nvGrpSpPr>
        <p:grpSpPr>
          <a:xfrm>
            <a:off x="668973" y="1423584"/>
            <a:ext cx="1277339" cy="3563033"/>
            <a:chOff x="1753853" y="1383476"/>
            <a:chExt cx="1277339" cy="3563033"/>
          </a:xfrm>
        </p:grpSpPr>
        <p:cxnSp>
          <p:nvCxnSpPr>
            <p:cNvPr id="170" name="Google Shape;170;p9"/>
            <p:cNvCxnSpPr/>
            <p:nvPr/>
          </p:nvCxnSpPr>
          <p:spPr>
            <a:xfrm>
              <a:off x="3031192" y="1466850"/>
              <a:ext cx="0" cy="3427352"/>
            </a:xfrm>
            <a:prstGeom prst="straightConnector1">
              <a:avLst/>
            </a:prstGeom>
            <a:noFill/>
            <a:ln w="76200" cap="flat" cmpd="sng">
              <a:solidFill>
                <a:srgbClr val="17365D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71" name="Google Shape;171;p9"/>
            <p:cNvSpPr txBox="1"/>
            <p:nvPr/>
          </p:nvSpPr>
          <p:spPr>
            <a:xfrm>
              <a:off x="2275571" y="4546399"/>
              <a:ext cx="644578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>
                  <a:solidFill>
                    <a:srgbClr val="17365D"/>
                  </a:solidFill>
                  <a:latin typeface="Marker Felt Thin" panose="02000400000000000000" pitchFamily="2" charset="77"/>
                  <a:ea typeface="Permanent Marker"/>
                  <a:cs typeface="Permanent Marker"/>
                  <a:sym typeface="Permanent Marker"/>
                </a:rPr>
                <a:t>0°C</a:t>
              </a:r>
              <a:endParaRPr>
                <a:latin typeface="Marker Felt Thin" panose="02000400000000000000" pitchFamily="2" charset="77"/>
              </a:endParaRPr>
            </a:p>
          </p:txBody>
        </p:sp>
        <p:sp>
          <p:nvSpPr>
            <p:cNvPr id="172" name="Google Shape;172;p9"/>
            <p:cNvSpPr txBox="1"/>
            <p:nvPr/>
          </p:nvSpPr>
          <p:spPr>
            <a:xfrm>
              <a:off x="2008689" y="4171645"/>
              <a:ext cx="911460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>
                  <a:solidFill>
                    <a:srgbClr val="17365D"/>
                  </a:solidFill>
                  <a:latin typeface="Marker Felt Thin" panose="02000400000000000000" pitchFamily="2" charset="77"/>
                  <a:ea typeface="Permanent Marker"/>
                  <a:cs typeface="Permanent Marker"/>
                  <a:sym typeface="Permanent Marker"/>
                </a:rPr>
                <a:t>100°C</a:t>
              </a:r>
              <a:endParaRPr>
                <a:latin typeface="Marker Felt Thin" panose="02000400000000000000" pitchFamily="2" charset="77"/>
              </a:endParaRPr>
            </a:p>
          </p:txBody>
        </p:sp>
        <p:sp>
          <p:nvSpPr>
            <p:cNvPr id="173" name="Google Shape;173;p9"/>
            <p:cNvSpPr txBox="1"/>
            <p:nvPr/>
          </p:nvSpPr>
          <p:spPr>
            <a:xfrm>
              <a:off x="1978709" y="3826871"/>
              <a:ext cx="911460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>
                  <a:solidFill>
                    <a:srgbClr val="17365D"/>
                  </a:solidFill>
                  <a:latin typeface="Marker Felt Thin" panose="02000400000000000000" pitchFamily="2" charset="77"/>
                  <a:ea typeface="Permanent Marker"/>
                  <a:cs typeface="Permanent Marker"/>
                  <a:sym typeface="Permanent Marker"/>
                </a:rPr>
                <a:t>200°C</a:t>
              </a:r>
              <a:endParaRPr>
                <a:latin typeface="Marker Felt Thin" panose="02000400000000000000" pitchFamily="2" charset="77"/>
              </a:endParaRPr>
            </a:p>
          </p:txBody>
        </p:sp>
        <p:sp>
          <p:nvSpPr>
            <p:cNvPr id="174" name="Google Shape;174;p9"/>
            <p:cNvSpPr txBox="1"/>
            <p:nvPr/>
          </p:nvSpPr>
          <p:spPr>
            <a:xfrm>
              <a:off x="1978709" y="3437127"/>
              <a:ext cx="926450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>
                  <a:solidFill>
                    <a:srgbClr val="17365D"/>
                  </a:solidFill>
                  <a:latin typeface="Marker Felt Thin" panose="02000400000000000000" pitchFamily="2" charset="77"/>
                  <a:ea typeface="Permanent Marker"/>
                  <a:cs typeface="Permanent Marker"/>
                  <a:sym typeface="Permanent Marker"/>
                </a:rPr>
                <a:t>300°C</a:t>
              </a:r>
              <a:endParaRPr>
                <a:latin typeface="Marker Felt Thin" panose="02000400000000000000" pitchFamily="2" charset="77"/>
              </a:endParaRPr>
            </a:p>
          </p:txBody>
        </p:sp>
        <p:sp>
          <p:nvSpPr>
            <p:cNvPr id="175" name="Google Shape;175;p9"/>
            <p:cNvSpPr txBox="1"/>
            <p:nvPr/>
          </p:nvSpPr>
          <p:spPr>
            <a:xfrm>
              <a:off x="1882656" y="3062373"/>
              <a:ext cx="1007513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>
                  <a:solidFill>
                    <a:srgbClr val="17365D"/>
                  </a:solidFill>
                  <a:latin typeface="Marker Felt Thin" panose="02000400000000000000" pitchFamily="2" charset="77"/>
                  <a:ea typeface="Permanent Marker"/>
                  <a:cs typeface="Permanent Marker"/>
                  <a:sym typeface="Permanent Marker"/>
                </a:rPr>
                <a:t>400°C</a:t>
              </a:r>
              <a:endParaRPr>
                <a:latin typeface="Marker Felt Thin" panose="02000400000000000000" pitchFamily="2" charset="77"/>
              </a:endParaRPr>
            </a:p>
          </p:txBody>
        </p:sp>
        <p:sp>
          <p:nvSpPr>
            <p:cNvPr id="176" name="Google Shape;176;p9"/>
            <p:cNvSpPr txBox="1"/>
            <p:nvPr/>
          </p:nvSpPr>
          <p:spPr>
            <a:xfrm>
              <a:off x="1963719" y="2717599"/>
              <a:ext cx="911460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>
                  <a:solidFill>
                    <a:srgbClr val="17365D"/>
                  </a:solidFill>
                  <a:latin typeface="Marker Felt Thin" panose="02000400000000000000" pitchFamily="2" charset="77"/>
                  <a:ea typeface="Permanent Marker"/>
                  <a:cs typeface="Permanent Marker"/>
                  <a:sym typeface="Permanent Marker"/>
                </a:rPr>
                <a:t>700°C</a:t>
              </a:r>
              <a:endParaRPr>
                <a:latin typeface="Marker Felt Thin" panose="02000400000000000000" pitchFamily="2" charset="77"/>
              </a:endParaRPr>
            </a:p>
          </p:txBody>
        </p:sp>
        <p:sp>
          <p:nvSpPr>
            <p:cNvPr id="177" name="Google Shape;177;p9"/>
            <p:cNvSpPr txBox="1"/>
            <p:nvPr/>
          </p:nvSpPr>
          <p:spPr>
            <a:xfrm>
              <a:off x="1867666" y="2387816"/>
              <a:ext cx="1007513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>
                  <a:solidFill>
                    <a:srgbClr val="17365D"/>
                  </a:solidFill>
                  <a:latin typeface="Marker Felt Thin" panose="02000400000000000000" pitchFamily="2" charset="77"/>
                  <a:ea typeface="Permanent Marker"/>
                  <a:cs typeface="Permanent Marker"/>
                  <a:sym typeface="Permanent Marker"/>
                </a:rPr>
                <a:t>800°C</a:t>
              </a:r>
              <a:endParaRPr>
                <a:latin typeface="Marker Felt Thin" panose="02000400000000000000" pitchFamily="2" charset="77"/>
              </a:endParaRPr>
            </a:p>
          </p:txBody>
        </p:sp>
        <p:sp>
          <p:nvSpPr>
            <p:cNvPr id="178" name="Google Shape;178;p9"/>
            <p:cNvSpPr txBox="1"/>
            <p:nvPr/>
          </p:nvSpPr>
          <p:spPr>
            <a:xfrm>
              <a:off x="2008689" y="2103003"/>
              <a:ext cx="896470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>
                  <a:solidFill>
                    <a:srgbClr val="17365D"/>
                  </a:solidFill>
                  <a:latin typeface="Marker Felt Thin" panose="02000400000000000000" pitchFamily="2" charset="77"/>
                  <a:ea typeface="Permanent Marker"/>
                  <a:cs typeface="Permanent Marker"/>
                  <a:sym typeface="Permanent Marker"/>
                </a:rPr>
                <a:t>900°C</a:t>
              </a:r>
              <a:endParaRPr>
                <a:latin typeface="Marker Felt Thin" panose="02000400000000000000" pitchFamily="2" charset="77"/>
              </a:endParaRPr>
            </a:p>
          </p:txBody>
        </p:sp>
        <p:sp>
          <p:nvSpPr>
            <p:cNvPr id="179" name="Google Shape;179;p9"/>
            <p:cNvSpPr txBox="1"/>
            <p:nvPr/>
          </p:nvSpPr>
          <p:spPr>
            <a:xfrm>
              <a:off x="1798823" y="1743239"/>
              <a:ext cx="1121326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>
                  <a:solidFill>
                    <a:srgbClr val="17365D"/>
                  </a:solidFill>
                  <a:latin typeface="Marker Felt Thin" panose="02000400000000000000" pitchFamily="2" charset="77"/>
                  <a:ea typeface="Permanent Marker"/>
                  <a:cs typeface="Permanent Marker"/>
                  <a:sym typeface="Permanent Marker"/>
                </a:rPr>
                <a:t>1000°C</a:t>
              </a:r>
              <a:endParaRPr>
                <a:latin typeface="Marker Felt Thin" panose="02000400000000000000" pitchFamily="2" charset="77"/>
              </a:endParaRPr>
            </a:p>
          </p:txBody>
        </p:sp>
        <p:sp>
          <p:nvSpPr>
            <p:cNvPr id="180" name="Google Shape;180;p9"/>
            <p:cNvSpPr txBox="1"/>
            <p:nvPr/>
          </p:nvSpPr>
          <p:spPr>
            <a:xfrm>
              <a:off x="1753853" y="1383476"/>
              <a:ext cx="1151306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>
                  <a:solidFill>
                    <a:srgbClr val="17365D"/>
                  </a:solidFill>
                  <a:latin typeface="Marker Felt Thin" panose="02000400000000000000" pitchFamily="2" charset="77"/>
                  <a:ea typeface="Permanent Marker"/>
                  <a:cs typeface="Permanent Marker"/>
                  <a:sym typeface="Permanent Marker"/>
                </a:rPr>
                <a:t>1.100°C</a:t>
              </a:r>
              <a:endParaRPr>
                <a:latin typeface="Marker Felt Thin" panose="02000400000000000000" pitchFamily="2" charset="77"/>
              </a:endParaRPr>
            </a:p>
          </p:txBody>
        </p:sp>
      </p:grpSp>
      <p:pic>
        <p:nvPicPr>
          <p:cNvPr id="181" name="Google Shape;181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95557" y="3684487"/>
            <a:ext cx="1051413" cy="1249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61853" y="3476820"/>
            <a:ext cx="1203612" cy="875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336805" y="2822370"/>
            <a:ext cx="2081127" cy="92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313287" y="1446137"/>
            <a:ext cx="703019" cy="1181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9"/>
          <p:cNvPicPr preferRelativeResize="0"/>
          <p:nvPr/>
        </p:nvPicPr>
        <p:blipFill rotWithShape="1">
          <a:blip r:embed="rId8">
            <a:alphaModFix/>
          </a:blip>
          <a:srcRect t="10221" b="10220"/>
          <a:stretch/>
        </p:blipFill>
        <p:spPr>
          <a:xfrm rot="-5004165">
            <a:off x="3851218" y="660339"/>
            <a:ext cx="1661607" cy="1404450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9"/>
          <p:cNvSpPr txBox="1"/>
          <p:nvPr/>
        </p:nvSpPr>
        <p:spPr>
          <a:xfrm>
            <a:off x="2909326" y="1493401"/>
            <a:ext cx="1501324" cy="707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Sterretjes zijn 1.100°C</a:t>
            </a:r>
            <a:endParaRPr>
              <a:latin typeface="Marker Felt Thin" panose="02000400000000000000" pitchFamily="2" charset="77"/>
            </a:endParaRPr>
          </a:p>
        </p:txBody>
      </p:sp>
      <p:sp>
        <p:nvSpPr>
          <p:cNvPr id="187" name="Google Shape;187;p9"/>
          <p:cNvSpPr txBox="1"/>
          <p:nvPr/>
        </p:nvSpPr>
        <p:spPr>
          <a:xfrm>
            <a:off x="5332141" y="1930920"/>
            <a:ext cx="1501324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Glas smelt </a:t>
            </a:r>
            <a:endParaRPr>
              <a:latin typeface="Marker Felt Thin" panose="02000400000000000000" pitchFamily="2" charset="77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bij 900°C</a:t>
            </a:r>
            <a:endParaRPr>
              <a:latin typeface="Marker Felt Thin" panose="02000400000000000000" pitchFamily="2" charset="77"/>
            </a:endParaRPr>
          </a:p>
        </p:txBody>
      </p:sp>
      <p:sp>
        <p:nvSpPr>
          <p:cNvPr id="188" name="Google Shape;188;p9"/>
          <p:cNvSpPr txBox="1"/>
          <p:nvPr/>
        </p:nvSpPr>
        <p:spPr>
          <a:xfrm>
            <a:off x="2222810" y="3213796"/>
            <a:ext cx="158605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Hout ontvlamt </a:t>
            </a:r>
            <a:endParaRPr>
              <a:latin typeface="Marker Felt Thin" panose="02000400000000000000" pitchFamily="2" charset="77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bij 309°C</a:t>
            </a:r>
            <a:endParaRPr>
              <a:latin typeface="Marker Felt Thin" panose="02000400000000000000" pitchFamily="2" charset="77"/>
            </a:endParaRPr>
          </a:p>
        </p:txBody>
      </p:sp>
      <p:sp>
        <p:nvSpPr>
          <p:cNvPr id="190" name="Google Shape;190;p9"/>
          <p:cNvSpPr txBox="1"/>
          <p:nvPr/>
        </p:nvSpPr>
        <p:spPr>
          <a:xfrm>
            <a:off x="6693218" y="4202740"/>
            <a:ext cx="158605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Water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kookt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bij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100°C</a:t>
            </a:r>
            <a:endParaRPr dirty="0">
              <a:latin typeface="Marker Felt Thin" panose="02000400000000000000" pitchFamily="2" charset="77"/>
            </a:endParaRPr>
          </a:p>
        </p:txBody>
      </p:sp>
      <p:cxnSp>
        <p:nvCxnSpPr>
          <p:cNvPr id="191" name="Google Shape;191;p9"/>
          <p:cNvCxnSpPr/>
          <p:nvPr/>
        </p:nvCxnSpPr>
        <p:spPr>
          <a:xfrm>
            <a:off x="1986068" y="1715436"/>
            <a:ext cx="963014" cy="0"/>
          </a:xfrm>
          <a:prstGeom prst="straightConnector1">
            <a:avLst/>
          </a:prstGeom>
          <a:noFill/>
          <a:ln w="57150" cap="flat" cmpd="sng">
            <a:solidFill>
              <a:srgbClr val="EF00B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92" name="Google Shape;192;p9"/>
          <p:cNvCxnSpPr/>
          <p:nvPr/>
        </p:nvCxnSpPr>
        <p:spPr>
          <a:xfrm>
            <a:off x="2001289" y="2427924"/>
            <a:ext cx="3330852" cy="0"/>
          </a:xfrm>
          <a:prstGeom prst="straightConnector1">
            <a:avLst/>
          </a:prstGeom>
          <a:noFill/>
          <a:ln w="57150" cap="flat" cmpd="sng">
            <a:solidFill>
              <a:srgbClr val="EF00B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93" name="Google Shape;193;p9"/>
          <p:cNvCxnSpPr/>
          <p:nvPr/>
        </p:nvCxnSpPr>
        <p:spPr>
          <a:xfrm>
            <a:off x="1986068" y="3752807"/>
            <a:ext cx="260556" cy="0"/>
          </a:xfrm>
          <a:prstGeom prst="straightConnector1">
            <a:avLst/>
          </a:prstGeom>
          <a:noFill/>
          <a:ln w="57150" cap="flat" cmpd="sng">
            <a:solidFill>
              <a:srgbClr val="EF00B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94" name="Google Shape;194;p9"/>
          <p:cNvCxnSpPr/>
          <p:nvPr/>
        </p:nvCxnSpPr>
        <p:spPr>
          <a:xfrm>
            <a:off x="1986068" y="4261691"/>
            <a:ext cx="2999400" cy="0"/>
          </a:xfrm>
          <a:prstGeom prst="straightConnector1">
            <a:avLst/>
          </a:prstGeom>
          <a:noFill/>
          <a:ln w="57150" cap="flat" cmpd="sng">
            <a:solidFill>
              <a:srgbClr val="EF00B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95" name="Google Shape;195;p9"/>
          <p:cNvCxnSpPr/>
          <p:nvPr/>
        </p:nvCxnSpPr>
        <p:spPr>
          <a:xfrm>
            <a:off x="1986068" y="4662098"/>
            <a:ext cx="4720213" cy="0"/>
          </a:xfrm>
          <a:prstGeom prst="straightConnector1">
            <a:avLst/>
          </a:prstGeom>
          <a:noFill/>
          <a:ln w="57150" cap="flat" cmpd="sng">
            <a:solidFill>
              <a:srgbClr val="EF00B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96" name="Google Shape;196;p9" descr="A picture containing dark, light, lit, night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 t="63795" r="40167"/>
          <a:stretch/>
        </p:blipFill>
        <p:spPr>
          <a:xfrm rot="1531788">
            <a:off x="7093883" y="-1111883"/>
            <a:ext cx="3830757" cy="3708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306114">
            <a:off x="1667974" y="1434263"/>
            <a:ext cx="465169" cy="3521993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189;p9">
            <a:extLst>
              <a:ext uri="{FF2B5EF4-FFF2-40B4-BE49-F238E27FC236}">
                <a16:creationId xmlns:a16="http://schemas.microsoft.com/office/drawing/2014/main" xmlns="" id="{A51D4B12-478B-134B-8EBB-EAD516167668}"/>
              </a:ext>
            </a:extLst>
          </p:cNvPr>
          <p:cNvSpPr txBox="1"/>
          <p:nvPr/>
        </p:nvSpPr>
        <p:spPr>
          <a:xfrm>
            <a:off x="4914922" y="3697905"/>
            <a:ext cx="158605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Cake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gaart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endParaRPr dirty="0">
              <a:latin typeface="Marker Felt Thin" panose="02000400000000000000" pitchFamily="2" charset="77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bij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180°C</a:t>
            </a:r>
            <a:endParaRPr dirty="0">
              <a:latin typeface="Marker Felt Thin" panose="02000400000000000000" pitchFamily="2" charset="77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13" descr="A picture containing 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1" t="21327" r="31281" b="53602"/>
          <a:stretch/>
        </p:blipFill>
        <p:spPr>
          <a:xfrm>
            <a:off x="321926" y="111135"/>
            <a:ext cx="2929592" cy="805348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13"/>
          <p:cNvSpPr txBox="1"/>
          <p:nvPr/>
        </p:nvSpPr>
        <p:spPr>
          <a:xfrm>
            <a:off x="121285" y="229902"/>
            <a:ext cx="2956314" cy="498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4.  MAG DA?</a:t>
            </a:r>
            <a:endParaRPr dirty="0">
              <a:latin typeface="Marker Felt Thin" panose="02000400000000000000" pitchFamily="2" charset="77"/>
            </a:endParaRPr>
          </a:p>
        </p:txBody>
      </p:sp>
      <p:sp>
        <p:nvSpPr>
          <p:cNvPr id="205" name="Google Shape;205;p13"/>
          <p:cNvSpPr txBox="1">
            <a:spLocks noGrp="1"/>
          </p:cNvSpPr>
          <p:nvPr>
            <p:ph type="title"/>
          </p:nvPr>
        </p:nvSpPr>
        <p:spPr>
          <a:xfrm>
            <a:off x="2307760" y="2017688"/>
            <a:ext cx="4051341" cy="498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320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Zelf</a:t>
            </a:r>
            <a:r>
              <a:rPr lang="en-US" sz="320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320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vuurwerk</a:t>
            </a:r>
            <a:r>
              <a:rPr lang="en-US" sz="320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320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afsteken</a:t>
            </a:r>
            <a:r>
              <a:rPr lang="en-US" sz="320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…</a:t>
            </a:r>
            <a:endParaRPr sz="3200" dirty="0">
              <a:solidFill>
                <a:srgbClr val="17365D"/>
              </a:solidFill>
              <a:latin typeface="Marker Felt Thin" panose="02000400000000000000" pitchFamily="2" charset="77"/>
              <a:ea typeface="Permanent Marker"/>
              <a:cs typeface="Permanent Marker"/>
              <a:sym typeface="Permanent Marker"/>
            </a:endParaRPr>
          </a:p>
        </p:txBody>
      </p:sp>
      <p:pic>
        <p:nvPicPr>
          <p:cNvPr id="206" name="Google Shape;206;p13" descr="A picture containing text, night sky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49009" t="27527" r="28953" b="26100"/>
          <a:stretch/>
        </p:blipFill>
        <p:spPr>
          <a:xfrm rot="1026008">
            <a:off x="814062" y="1623570"/>
            <a:ext cx="341350" cy="538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13"/>
          <p:cNvPicPr preferRelativeResize="0"/>
          <p:nvPr/>
        </p:nvPicPr>
        <p:blipFill rotWithShape="1">
          <a:blip r:embed="rId5">
            <a:alphaModFix/>
          </a:blip>
          <a:srcRect t="10824" b="16134"/>
          <a:stretch/>
        </p:blipFill>
        <p:spPr>
          <a:xfrm>
            <a:off x="2006295" y="954796"/>
            <a:ext cx="6083447" cy="33325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13" descr="A picture containing dark, light, lit, night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t="63795" r="40167"/>
          <a:stretch/>
        </p:blipFill>
        <p:spPr>
          <a:xfrm rot="1531788">
            <a:off x="7330593" y="3268084"/>
            <a:ext cx="3830757" cy="3708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13" descr="A picture containing dark, light, lit, night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t="63795" r="40167"/>
          <a:stretch/>
        </p:blipFill>
        <p:spPr>
          <a:xfrm rot="3485103">
            <a:off x="7893507" y="131695"/>
            <a:ext cx="1027280" cy="994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13" descr="A picture containing dark, light, lit, night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t="63795" r="40167"/>
          <a:stretch/>
        </p:blipFill>
        <p:spPr>
          <a:xfrm rot="7440450">
            <a:off x="-211914" y="2299162"/>
            <a:ext cx="1027280" cy="994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13" descr="A picture containing text, night sky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l="26174" t="9120" r="57058" b="68571"/>
          <a:stretch/>
        </p:blipFill>
        <p:spPr>
          <a:xfrm rot="-1822753">
            <a:off x="476034" y="3805030"/>
            <a:ext cx="717007" cy="715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13" descr="A picture containing text, night sky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l="26174" t="9120" r="57058" b="68571"/>
          <a:stretch/>
        </p:blipFill>
        <p:spPr>
          <a:xfrm rot="703928">
            <a:off x="2048793" y="4431763"/>
            <a:ext cx="942990" cy="94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13" descr="A picture containing text, night sky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l="26174" t="9120" r="57058" b="68571"/>
          <a:stretch/>
        </p:blipFill>
        <p:spPr>
          <a:xfrm rot="2167124">
            <a:off x="4596745" y="3967603"/>
            <a:ext cx="698167" cy="696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13" descr="A picture containing text, night sky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l="26174" t="9120" r="57058" b="68571"/>
          <a:stretch/>
        </p:blipFill>
        <p:spPr>
          <a:xfrm rot="-9883747">
            <a:off x="5472061" y="4425363"/>
            <a:ext cx="698167" cy="696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13" descr="A picture containing text, night sky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l="26174" t="9120" r="57058" b="68571"/>
          <a:stretch/>
        </p:blipFill>
        <p:spPr>
          <a:xfrm rot="2234189">
            <a:off x="8487081" y="786336"/>
            <a:ext cx="698167" cy="696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13" descr="A picture containing text, night sky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l="48342" t="28354" r="31079" b="27571"/>
          <a:stretch/>
        </p:blipFill>
        <p:spPr>
          <a:xfrm rot="703928">
            <a:off x="872033" y="3010556"/>
            <a:ext cx="606576" cy="974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13" descr="A picture containing text, night sky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l="48342" t="28354" r="31079" b="27571"/>
          <a:stretch/>
        </p:blipFill>
        <p:spPr>
          <a:xfrm rot="-1903867">
            <a:off x="5003676" y="4515191"/>
            <a:ext cx="606576" cy="974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13" descr="A picture containing text, night sky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l="48342" t="28354" r="31079" b="27571"/>
          <a:stretch/>
        </p:blipFill>
        <p:spPr>
          <a:xfrm rot="-1903867">
            <a:off x="8687973" y="2077392"/>
            <a:ext cx="606576" cy="974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13" descr="A picture containing text, night sky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l="48342" t="28354" r="31079" b="27571"/>
          <a:stretch/>
        </p:blipFill>
        <p:spPr>
          <a:xfrm rot="1437797">
            <a:off x="3423246" y="608811"/>
            <a:ext cx="606576" cy="974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13" descr="A picture containing text, night sky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l="26174" t="9120" r="57058" b="68571"/>
          <a:stretch/>
        </p:blipFill>
        <p:spPr>
          <a:xfrm rot="-2878410">
            <a:off x="4970817" y="947314"/>
            <a:ext cx="698167" cy="6966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14" descr="A picture containing 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1" t="21327" r="31281" b="53602"/>
          <a:stretch/>
        </p:blipFill>
        <p:spPr>
          <a:xfrm>
            <a:off x="382409" y="78357"/>
            <a:ext cx="2858480" cy="805348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14"/>
          <p:cNvSpPr txBox="1">
            <a:spLocks noGrp="1"/>
          </p:cNvSpPr>
          <p:nvPr>
            <p:ph type="title"/>
          </p:nvPr>
        </p:nvSpPr>
        <p:spPr>
          <a:xfrm>
            <a:off x="765463" y="1218877"/>
            <a:ext cx="2628186" cy="498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2500" b="1" u="sng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De </a:t>
            </a:r>
            <a:r>
              <a:rPr lang="en-US" sz="2500" b="1" u="sng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wetgeving</a:t>
            </a:r>
            <a:endParaRPr sz="2500" b="1" u="sng" dirty="0">
              <a:solidFill>
                <a:srgbClr val="17365D"/>
              </a:solidFill>
              <a:latin typeface="MARKER FELT THIN" panose="02000400000000000000" pitchFamily="2" charset="77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228" name="Google Shape;228;p14"/>
          <p:cNvSpPr txBox="1"/>
          <p:nvPr/>
        </p:nvSpPr>
        <p:spPr>
          <a:xfrm>
            <a:off x="101890" y="224194"/>
            <a:ext cx="2858480" cy="498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4.  MAG DA?</a:t>
            </a:r>
            <a:endParaRPr dirty="0">
              <a:latin typeface="Marker Felt Thin" panose="02000400000000000000" pitchFamily="2" charset="77"/>
            </a:endParaRPr>
          </a:p>
        </p:txBody>
      </p:sp>
      <p:sp>
        <p:nvSpPr>
          <p:cNvPr id="229" name="Google Shape;229;p14"/>
          <p:cNvSpPr txBox="1"/>
          <p:nvPr/>
        </p:nvSpPr>
        <p:spPr>
          <a:xfrm>
            <a:off x="765463" y="2042692"/>
            <a:ext cx="7143750" cy="1692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2500" dirty="0">
                <a:solidFill>
                  <a:srgbClr val="17365D"/>
                </a:solidFill>
                <a:latin typeface="Marker Felt Thin" panose="02000400000000000000" pitchFamily="2" charset="0"/>
                <a:ea typeface="Permanent Marker"/>
                <a:cs typeface="Permanent Marker"/>
                <a:sym typeface="Permanent Marker"/>
              </a:rPr>
              <a:t>"Het is </a:t>
            </a:r>
            <a:r>
              <a:rPr lang="en-US" sz="2500" dirty="0" err="1">
                <a:solidFill>
                  <a:srgbClr val="17365D"/>
                </a:solidFill>
                <a:latin typeface="Marker Felt Thin" panose="02000400000000000000" pitchFamily="2" charset="0"/>
                <a:ea typeface="Permanent Marker"/>
                <a:cs typeface="Permanent Marker"/>
                <a:sym typeface="Permanent Marker"/>
              </a:rPr>
              <a:t>verboden</a:t>
            </a:r>
            <a:r>
              <a:rPr lang="en-US" sz="2500" dirty="0">
                <a:solidFill>
                  <a:srgbClr val="17365D"/>
                </a:solidFill>
                <a:latin typeface="Marker Felt Thin" panose="02000400000000000000" pitchFamily="2" charset="0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500" dirty="0" err="1">
                <a:solidFill>
                  <a:srgbClr val="17365D"/>
                </a:solidFill>
                <a:latin typeface="Marker Felt Thin" panose="02000400000000000000" pitchFamily="2" charset="0"/>
                <a:ea typeface="Permanent Marker"/>
                <a:cs typeface="Permanent Marker"/>
                <a:sym typeface="Permanent Marker"/>
              </a:rPr>
              <a:t>vuurwerk</a:t>
            </a:r>
            <a:r>
              <a:rPr lang="en-US" sz="2500" dirty="0">
                <a:solidFill>
                  <a:srgbClr val="17365D"/>
                </a:solidFill>
                <a:latin typeface="Marker Felt Thin" panose="02000400000000000000" pitchFamily="2" charset="0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500" dirty="0" err="1">
                <a:solidFill>
                  <a:srgbClr val="17365D"/>
                </a:solidFill>
                <a:latin typeface="Marker Felt Thin" panose="02000400000000000000" pitchFamily="2" charset="0"/>
                <a:ea typeface="Permanent Marker"/>
                <a:cs typeface="Permanent Marker"/>
                <a:sym typeface="Permanent Marker"/>
              </a:rPr>
              <a:t>af</a:t>
            </a:r>
            <a:r>
              <a:rPr lang="en-US" sz="2500" dirty="0">
                <a:solidFill>
                  <a:srgbClr val="17365D"/>
                </a:solidFill>
                <a:latin typeface="Marker Felt Thin" panose="02000400000000000000" pitchFamily="2" charset="0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500" dirty="0" err="1">
                <a:solidFill>
                  <a:srgbClr val="17365D"/>
                </a:solidFill>
                <a:latin typeface="Marker Felt Thin" panose="02000400000000000000" pitchFamily="2" charset="0"/>
                <a:ea typeface="Permanent Marker"/>
                <a:cs typeface="Permanent Marker"/>
                <a:sym typeface="Permanent Marker"/>
              </a:rPr>
              <a:t>te</a:t>
            </a:r>
            <a:r>
              <a:rPr lang="en-US" sz="2500" dirty="0">
                <a:solidFill>
                  <a:srgbClr val="17365D"/>
                </a:solidFill>
                <a:latin typeface="Marker Felt Thin" panose="02000400000000000000" pitchFamily="2" charset="0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500" dirty="0" err="1">
                <a:solidFill>
                  <a:srgbClr val="17365D"/>
                </a:solidFill>
                <a:latin typeface="Marker Felt Thin" panose="02000400000000000000" pitchFamily="2" charset="0"/>
                <a:ea typeface="Permanent Marker"/>
                <a:cs typeface="Permanent Marker"/>
                <a:sym typeface="Permanent Marker"/>
              </a:rPr>
              <a:t>steken</a:t>
            </a:r>
            <a:r>
              <a:rPr lang="en-US" sz="2500" dirty="0">
                <a:solidFill>
                  <a:srgbClr val="17365D"/>
                </a:solidFill>
                <a:latin typeface="Marker Felt Thin" panose="02000400000000000000" pitchFamily="2" charset="0"/>
                <a:ea typeface="Permanent Marker"/>
                <a:cs typeface="Permanent Marker"/>
                <a:sym typeface="Permanent Marker"/>
              </a:rPr>
              <a:t>, </a:t>
            </a:r>
            <a:r>
              <a:rPr lang="en-US" sz="2500" dirty="0" err="1">
                <a:solidFill>
                  <a:srgbClr val="17365D"/>
                </a:solidFill>
                <a:latin typeface="Marker Felt Thin" panose="02000400000000000000" pitchFamily="2" charset="0"/>
                <a:ea typeface="Permanent Marker"/>
                <a:cs typeface="Permanent Marker"/>
                <a:sym typeface="Permanent Marker"/>
              </a:rPr>
              <a:t>vuurwapens</a:t>
            </a:r>
            <a:r>
              <a:rPr lang="en-US" sz="2500" dirty="0">
                <a:solidFill>
                  <a:srgbClr val="17365D"/>
                </a:solidFill>
                <a:latin typeface="Marker Felt Thin" panose="02000400000000000000" pitchFamily="2" charset="0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500" dirty="0" err="1">
                <a:solidFill>
                  <a:srgbClr val="17365D"/>
                </a:solidFill>
                <a:latin typeface="Marker Felt Thin" panose="02000400000000000000" pitchFamily="2" charset="0"/>
                <a:ea typeface="Permanent Marker"/>
                <a:cs typeface="Permanent Marker"/>
                <a:sym typeface="Permanent Marker"/>
              </a:rPr>
              <a:t>af</a:t>
            </a:r>
            <a:r>
              <a:rPr lang="en-US" sz="2500" dirty="0">
                <a:solidFill>
                  <a:srgbClr val="17365D"/>
                </a:solidFill>
                <a:latin typeface="Marker Felt Thin" panose="02000400000000000000" pitchFamily="2" charset="0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500" dirty="0" err="1">
                <a:solidFill>
                  <a:srgbClr val="17365D"/>
                </a:solidFill>
                <a:latin typeface="Marker Felt Thin" panose="02000400000000000000" pitchFamily="2" charset="0"/>
                <a:ea typeface="Permanent Marker"/>
                <a:cs typeface="Permanent Marker"/>
                <a:sym typeface="Permanent Marker"/>
              </a:rPr>
              <a:t>te</a:t>
            </a:r>
            <a:r>
              <a:rPr lang="en-US" sz="2500" dirty="0">
                <a:solidFill>
                  <a:srgbClr val="17365D"/>
                </a:solidFill>
                <a:latin typeface="Marker Felt Thin" panose="02000400000000000000" pitchFamily="2" charset="0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500" dirty="0" err="1">
                <a:solidFill>
                  <a:srgbClr val="17365D"/>
                </a:solidFill>
                <a:latin typeface="Marker Felt Thin" panose="02000400000000000000" pitchFamily="2" charset="0"/>
                <a:ea typeface="Permanent Marker"/>
                <a:cs typeface="Permanent Marker"/>
                <a:sym typeface="Permanent Marker"/>
              </a:rPr>
              <a:t>schieten</a:t>
            </a:r>
            <a:r>
              <a:rPr lang="en-US" sz="2500" dirty="0">
                <a:solidFill>
                  <a:srgbClr val="17365D"/>
                </a:solidFill>
                <a:latin typeface="Marker Felt Thin" panose="02000400000000000000" pitchFamily="2" charset="0"/>
                <a:ea typeface="Permanent Marker"/>
                <a:cs typeface="Permanent Marker"/>
                <a:sym typeface="Permanent Marker"/>
              </a:rPr>
              <a:t>, </a:t>
            </a:r>
            <a:r>
              <a:rPr lang="en-US" sz="2500" dirty="0" err="1">
                <a:solidFill>
                  <a:srgbClr val="17365D"/>
                </a:solidFill>
                <a:latin typeface="Marker Felt Thin" panose="02000400000000000000" pitchFamily="2" charset="0"/>
                <a:ea typeface="Permanent Marker"/>
                <a:cs typeface="Permanent Marker"/>
                <a:sym typeface="Permanent Marker"/>
              </a:rPr>
              <a:t>voetzoekers</a:t>
            </a:r>
            <a:r>
              <a:rPr lang="en-US" sz="2500" dirty="0">
                <a:solidFill>
                  <a:srgbClr val="17365D"/>
                </a:solidFill>
                <a:latin typeface="Marker Felt Thin" panose="02000400000000000000" pitchFamily="2" charset="0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500" dirty="0" err="1">
                <a:solidFill>
                  <a:srgbClr val="17365D"/>
                </a:solidFill>
                <a:latin typeface="Marker Felt Thin" panose="02000400000000000000" pitchFamily="2" charset="0"/>
                <a:ea typeface="Permanent Marker"/>
                <a:cs typeface="Permanent Marker"/>
                <a:sym typeface="Permanent Marker"/>
              </a:rPr>
              <a:t>te</a:t>
            </a:r>
            <a:r>
              <a:rPr lang="en-US" sz="2500" dirty="0">
                <a:solidFill>
                  <a:srgbClr val="17365D"/>
                </a:solidFill>
                <a:latin typeface="Marker Felt Thin" panose="02000400000000000000" pitchFamily="2" charset="0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500" dirty="0" err="1">
                <a:solidFill>
                  <a:srgbClr val="17365D"/>
                </a:solidFill>
                <a:latin typeface="Marker Felt Thin" panose="02000400000000000000" pitchFamily="2" charset="0"/>
                <a:ea typeface="Permanent Marker"/>
                <a:cs typeface="Permanent Marker"/>
                <a:sym typeface="Permanent Marker"/>
              </a:rPr>
              <a:t>laten</a:t>
            </a:r>
            <a:r>
              <a:rPr lang="en-US" sz="2500" dirty="0">
                <a:solidFill>
                  <a:srgbClr val="17365D"/>
                </a:solidFill>
                <a:latin typeface="Marker Felt Thin" panose="02000400000000000000" pitchFamily="2" charset="0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500" dirty="0" err="1">
                <a:solidFill>
                  <a:srgbClr val="17365D"/>
                </a:solidFill>
                <a:latin typeface="Marker Felt Thin" panose="02000400000000000000" pitchFamily="2" charset="0"/>
                <a:ea typeface="Permanent Marker"/>
                <a:cs typeface="Permanent Marker"/>
                <a:sym typeface="Permanent Marker"/>
              </a:rPr>
              <a:t>ontploffen</a:t>
            </a:r>
            <a:r>
              <a:rPr lang="en-US" sz="2500" dirty="0">
                <a:solidFill>
                  <a:srgbClr val="17365D"/>
                </a:solidFill>
                <a:latin typeface="Marker Felt Thin" panose="02000400000000000000" pitchFamily="2" charset="0"/>
                <a:ea typeface="Permanent Marker"/>
                <a:cs typeface="Permanent Marker"/>
                <a:sym typeface="Permanent Marker"/>
              </a:rPr>
              <a:t>, </a:t>
            </a:r>
            <a:r>
              <a:rPr lang="en-US" sz="2500" dirty="0" err="1">
                <a:solidFill>
                  <a:srgbClr val="17365D"/>
                </a:solidFill>
                <a:latin typeface="Marker Felt Thin" panose="02000400000000000000" pitchFamily="2" charset="0"/>
                <a:ea typeface="Permanent Marker"/>
                <a:cs typeface="Permanent Marker"/>
                <a:sym typeface="Permanent Marker"/>
              </a:rPr>
              <a:t>carbuurbommen</a:t>
            </a:r>
            <a:r>
              <a:rPr lang="en-US" sz="2500" dirty="0">
                <a:solidFill>
                  <a:srgbClr val="17365D"/>
                </a:solidFill>
                <a:latin typeface="Marker Felt Thin" panose="02000400000000000000" pitchFamily="2" charset="0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500" dirty="0" err="1">
                <a:solidFill>
                  <a:srgbClr val="17365D"/>
                </a:solidFill>
                <a:latin typeface="Marker Felt Thin" panose="02000400000000000000" pitchFamily="2" charset="0"/>
                <a:ea typeface="Permanent Marker"/>
                <a:cs typeface="Permanent Marker"/>
                <a:sym typeface="Permanent Marker"/>
              </a:rPr>
              <a:t>af</a:t>
            </a:r>
            <a:r>
              <a:rPr lang="en-US" sz="2500" dirty="0">
                <a:solidFill>
                  <a:srgbClr val="17365D"/>
                </a:solidFill>
                <a:latin typeface="Marker Felt Thin" panose="02000400000000000000" pitchFamily="2" charset="0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500" dirty="0" err="1">
                <a:solidFill>
                  <a:srgbClr val="17365D"/>
                </a:solidFill>
                <a:latin typeface="Marker Felt Thin" panose="02000400000000000000" pitchFamily="2" charset="0"/>
                <a:ea typeface="Permanent Marker"/>
                <a:cs typeface="Permanent Marker"/>
                <a:sym typeface="Permanent Marker"/>
              </a:rPr>
              <a:t>te</a:t>
            </a:r>
            <a:r>
              <a:rPr lang="en-US" sz="2500" dirty="0">
                <a:solidFill>
                  <a:srgbClr val="17365D"/>
                </a:solidFill>
                <a:latin typeface="Marker Felt Thin" panose="02000400000000000000" pitchFamily="2" charset="0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500" dirty="0" err="1">
                <a:solidFill>
                  <a:srgbClr val="17365D"/>
                </a:solidFill>
                <a:latin typeface="Marker Felt Thin" panose="02000400000000000000" pitchFamily="2" charset="0"/>
                <a:ea typeface="Permanent Marker"/>
                <a:cs typeface="Permanent Marker"/>
                <a:sym typeface="Permanent Marker"/>
              </a:rPr>
              <a:t>vuren</a:t>
            </a:r>
            <a:r>
              <a:rPr lang="en-US" sz="2500" dirty="0">
                <a:solidFill>
                  <a:srgbClr val="17365D"/>
                </a:solidFill>
                <a:latin typeface="Marker Felt Thin" panose="02000400000000000000" pitchFamily="2" charset="0"/>
                <a:ea typeface="Permanent Marker"/>
                <a:cs typeface="Permanent Marker"/>
                <a:sym typeface="Permanent Marker"/>
              </a:rPr>
              <a:t> of </a:t>
            </a:r>
            <a:r>
              <a:rPr lang="en-US" sz="2500" dirty="0" err="1">
                <a:solidFill>
                  <a:srgbClr val="17365D"/>
                </a:solidFill>
                <a:latin typeface="Marker Felt Thin" panose="02000400000000000000" pitchFamily="2" charset="0"/>
                <a:ea typeface="Permanent Marker"/>
                <a:cs typeface="Permanent Marker"/>
                <a:sym typeface="Permanent Marker"/>
              </a:rPr>
              <a:t>wensballonnen</a:t>
            </a:r>
            <a:r>
              <a:rPr lang="en-US" sz="2500" dirty="0">
                <a:solidFill>
                  <a:srgbClr val="17365D"/>
                </a:solidFill>
                <a:latin typeface="Marker Felt Thin" panose="02000400000000000000" pitchFamily="2" charset="0"/>
                <a:ea typeface="Permanent Marker"/>
                <a:cs typeface="Permanent Marker"/>
                <a:sym typeface="Permanent Marker"/>
              </a:rPr>
              <a:t> op </a:t>
            </a:r>
            <a:r>
              <a:rPr lang="en-US" sz="2500" dirty="0" err="1">
                <a:solidFill>
                  <a:srgbClr val="17365D"/>
                </a:solidFill>
                <a:latin typeface="Marker Felt Thin" panose="02000400000000000000" pitchFamily="2" charset="0"/>
                <a:ea typeface="Permanent Marker"/>
                <a:cs typeface="Permanent Marker"/>
                <a:sym typeface="Permanent Marker"/>
              </a:rPr>
              <a:t>te</a:t>
            </a:r>
            <a:r>
              <a:rPr lang="en-US" sz="2500" dirty="0">
                <a:solidFill>
                  <a:srgbClr val="17365D"/>
                </a:solidFill>
                <a:latin typeface="Marker Felt Thin" panose="02000400000000000000" pitchFamily="2" charset="0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500" dirty="0" err="1">
                <a:solidFill>
                  <a:srgbClr val="17365D"/>
                </a:solidFill>
                <a:latin typeface="Marker Felt Thin" panose="02000400000000000000" pitchFamily="2" charset="0"/>
                <a:ea typeface="Permanent Marker"/>
                <a:cs typeface="Permanent Marker"/>
                <a:sym typeface="Permanent Marker"/>
              </a:rPr>
              <a:t>laten</a:t>
            </a:r>
            <a:r>
              <a:rPr lang="en-US" sz="2500" dirty="0">
                <a:solidFill>
                  <a:srgbClr val="17365D"/>
                </a:solidFill>
                <a:latin typeface="Marker Felt Thin" panose="02000400000000000000" pitchFamily="2" charset="0"/>
                <a:ea typeface="Permanent Marker"/>
                <a:cs typeface="Permanent Marker"/>
                <a:sym typeface="Permanent Marker"/>
              </a:rPr>
              <a:t>.”</a:t>
            </a:r>
            <a:endParaRPr lang="en-US" sz="2500" b="0" i="0" u="none" strike="noStrike" cap="none" dirty="0">
              <a:solidFill>
                <a:srgbClr val="17365D"/>
              </a:solidFill>
              <a:latin typeface="Marker Felt Thin" panose="02000400000000000000" pitchFamily="2" charset="0"/>
              <a:ea typeface="Permanent Marker"/>
              <a:cs typeface="Permanent Marker"/>
              <a:sym typeface="Permanent Marke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arker Felt Thin" panose="02000400000000000000" pitchFamily="2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 dirty="0">
                <a:solidFill>
                  <a:srgbClr val="17365D"/>
                </a:solidFill>
                <a:latin typeface="Marker Felt Thin" panose="02000400000000000000" pitchFamily="2" charset="0"/>
                <a:ea typeface="Permanent Marker"/>
                <a:cs typeface="Permanent Marker"/>
                <a:sym typeface="Permanent Marker"/>
              </a:rPr>
              <a:t>- </a:t>
            </a:r>
            <a:r>
              <a:rPr lang="en-US" sz="15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0"/>
                <a:ea typeface="Permanent Marker"/>
                <a:cs typeface="Permanent Marker"/>
                <a:sym typeface="Permanent Marker"/>
              </a:rPr>
              <a:t>Wetgeving</a:t>
            </a:r>
            <a:r>
              <a:rPr lang="en-US" sz="1500" b="0" i="0" u="none" strike="noStrike" cap="none" dirty="0">
                <a:solidFill>
                  <a:srgbClr val="17365D"/>
                </a:solidFill>
                <a:latin typeface="Marker Felt Thin" panose="02000400000000000000" pitchFamily="2" charset="0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15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0"/>
                <a:ea typeface="Permanent Marker"/>
                <a:cs typeface="Permanent Marker"/>
                <a:sym typeface="Permanent Marker"/>
              </a:rPr>
              <a:t>Vlaanderen</a:t>
            </a:r>
            <a:r>
              <a:rPr lang="en-US" sz="1500" b="0" i="0" u="none" strike="noStrike" cap="none" dirty="0">
                <a:solidFill>
                  <a:srgbClr val="17365D"/>
                </a:solidFill>
                <a:latin typeface="Marker Felt Thin" panose="02000400000000000000" pitchFamily="2" charset="0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15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0"/>
                <a:ea typeface="Permanent Marker"/>
                <a:cs typeface="Permanent Marker"/>
                <a:sym typeface="Permanent Marker"/>
              </a:rPr>
              <a:t>en</a:t>
            </a:r>
            <a:r>
              <a:rPr lang="en-US" sz="1500" b="0" i="0" u="none" strike="noStrike" cap="none" dirty="0">
                <a:solidFill>
                  <a:srgbClr val="17365D"/>
                </a:solidFill>
                <a:latin typeface="Marker Felt Thin" panose="02000400000000000000" pitchFamily="2" charset="0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15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0"/>
                <a:ea typeface="Permanent Marker"/>
                <a:cs typeface="Permanent Marker"/>
                <a:sym typeface="Permanent Marker"/>
              </a:rPr>
              <a:t>Antwerpen</a:t>
            </a:r>
            <a:endParaRPr dirty="0">
              <a:latin typeface="Marker Felt Thin" panose="02000400000000000000" pitchFamily="2" charset="0"/>
            </a:endParaRPr>
          </a:p>
        </p:txBody>
      </p:sp>
      <p:pic>
        <p:nvPicPr>
          <p:cNvPr id="230" name="Google Shape;230;p14" descr="A picture containing dark, light, lit, nigh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t="63795" r="40167"/>
          <a:stretch/>
        </p:blipFill>
        <p:spPr>
          <a:xfrm rot="1531788">
            <a:off x="7118623" y="3216177"/>
            <a:ext cx="3830757" cy="3708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14" descr="A picture containing dark, light, lit, nigh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t="63795" r="40167"/>
          <a:stretch/>
        </p:blipFill>
        <p:spPr>
          <a:xfrm rot="4907131">
            <a:off x="8062747" y="2426098"/>
            <a:ext cx="1177121" cy="1139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14" descr="A picture containing dark, light, lit, nigh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t="63795" r="40167"/>
          <a:stretch/>
        </p:blipFill>
        <p:spPr>
          <a:xfrm rot="7853837">
            <a:off x="-65252" y="4093800"/>
            <a:ext cx="1177121" cy="11396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16" descr="A picture containing 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1" t="21327" r="31281" b="53602"/>
          <a:stretch/>
        </p:blipFill>
        <p:spPr>
          <a:xfrm>
            <a:off x="442812" y="142049"/>
            <a:ext cx="2597568" cy="805348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16"/>
          <p:cNvSpPr txBox="1">
            <a:spLocks noGrp="1"/>
          </p:cNvSpPr>
          <p:nvPr>
            <p:ph type="title"/>
          </p:nvPr>
        </p:nvSpPr>
        <p:spPr>
          <a:xfrm>
            <a:off x="1606392" y="1500401"/>
            <a:ext cx="6097229" cy="144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endParaRPr dirty="0">
              <a:latin typeface="Marker Felt Thin" panose="02000400000000000000" pitchFamily="2" charset="77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b="1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Zelf</a:t>
            </a:r>
            <a:r>
              <a:rPr lang="en-US" b="1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b="1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vuurwerk</a:t>
            </a:r>
            <a:r>
              <a:rPr lang="en-US" b="1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b="1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afsteken</a:t>
            </a:r>
            <a:r>
              <a:rPr lang="en-US" b="1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is </a:t>
            </a:r>
            <a:r>
              <a:rPr lang="en-US" sz="4575" b="1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verboden</a:t>
            </a:r>
            <a:r>
              <a:rPr lang="en-US" sz="4575" b="1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!</a:t>
            </a:r>
            <a:endParaRPr sz="4575" b="1" dirty="0">
              <a:solidFill>
                <a:srgbClr val="17365D"/>
              </a:solidFill>
              <a:latin typeface="MARKER FELT THIN" panose="02000400000000000000" pitchFamily="2" charset="77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240" name="Google Shape;240;p16"/>
          <p:cNvSpPr txBox="1"/>
          <p:nvPr/>
        </p:nvSpPr>
        <p:spPr>
          <a:xfrm>
            <a:off x="28779" y="295643"/>
            <a:ext cx="2840151" cy="498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4.  MAG DA?</a:t>
            </a:r>
            <a:endParaRPr dirty="0">
              <a:latin typeface="Marker Felt Thin" panose="02000400000000000000" pitchFamily="2" charset="77"/>
            </a:endParaRPr>
          </a:p>
        </p:txBody>
      </p:sp>
      <p:pic>
        <p:nvPicPr>
          <p:cNvPr id="241" name="Google Shape;241;p16" descr="A picture containing smoke, dark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84943" y="1786537"/>
            <a:ext cx="1545498" cy="1570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16" descr="A picture containing text, cake, dark, li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2812" y="1681489"/>
            <a:ext cx="1545498" cy="16721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p41" descr="A picture containing text&#10;&#10;Description automatically generated"/>
          <p:cNvPicPr preferRelativeResize="0"/>
          <p:nvPr/>
        </p:nvPicPr>
        <p:blipFill rotWithShape="1">
          <a:blip r:embed="rId3">
            <a:alphaModFix amt="70000"/>
          </a:blip>
          <a:srcRect l="7054" t="81134" r="-469" b="-1295"/>
          <a:stretch/>
        </p:blipFill>
        <p:spPr>
          <a:xfrm>
            <a:off x="424883" y="86793"/>
            <a:ext cx="8474019" cy="738664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41"/>
          <p:cNvSpPr/>
          <p:nvPr/>
        </p:nvSpPr>
        <p:spPr>
          <a:xfrm>
            <a:off x="-279923" y="261732"/>
            <a:ext cx="898056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0" i="0" u="none" strike="noStrike" cap="none" dirty="0">
                <a:solidFill>
                  <a:srgbClr val="17365D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5.  </a:t>
            </a:r>
            <a:r>
              <a:rPr lang="en-US" sz="3500" b="0" i="0" u="none" strike="noStrike" cap="none" dirty="0" err="1">
                <a:solidFill>
                  <a:srgbClr val="17365D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Gevaren</a:t>
            </a:r>
            <a:r>
              <a:rPr lang="en-US" sz="3500" b="0" i="0" u="none" strike="noStrike" cap="none" dirty="0">
                <a:solidFill>
                  <a:srgbClr val="17365D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3500" b="0" i="0" u="none" strike="noStrike" cap="none" dirty="0" err="1">
                <a:solidFill>
                  <a:srgbClr val="17365D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en</a:t>
            </a:r>
            <a:r>
              <a:rPr lang="en-US" sz="3500" b="0" i="0" u="none" strike="noStrike" cap="none" dirty="0">
                <a:solidFill>
                  <a:srgbClr val="17365D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3500" b="0" i="0" u="none" strike="noStrike" cap="none" dirty="0" err="1">
                <a:solidFill>
                  <a:srgbClr val="17365D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gevolgen</a:t>
            </a:r>
            <a:r>
              <a:rPr lang="en-US" sz="3500" b="0" i="0" u="none" strike="noStrike" cap="none" dirty="0">
                <a:solidFill>
                  <a:srgbClr val="17365D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 van </a:t>
            </a:r>
            <a:r>
              <a:rPr lang="en-US" sz="3500" b="0" i="0" u="none" strike="noStrike" cap="none" dirty="0" err="1">
                <a:solidFill>
                  <a:srgbClr val="17365D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vuurwerk</a:t>
            </a:r>
            <a:endParaRPr sz="3500" b="0" i="0" u="none" strike="noStrike" cap="none" dirty="0">
              <a:solidFill>
                <a:srgbClr val="17365D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250" name="Google Shape;250;p41"/>
          <p:cNvSpPr/>
          <p:nvPr/>
        </p:nvSpPr>
        <p:spPr>
          <a:xfrm>
            <a:off x="1189973" y="828805"/>
            <a:ext cx="3550010" cy="1999180"/>
          </a:xfrm>
          <a:prstGeom prst="rect">
            <a:avLst/>
          </a:prstGeom>
          <a:noFill/>
          <a:ln w="57150" cap="flat" cmpd="sng">
            <a:solidFill>
              <a:srgbClr val="17365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41"/>
          <p:cNvSpPr/>
          <p:nvPr/>
        </p:nvSpPr>
        <p:spPr>
          <a:xfrm>
            <a:off x="4985601" y="816279"/>
            <a:ext cx="3426126" cy="2011705"/>
          </a:xfrm>
          <a:prstGeom prst="rect">
            <a:avLst/>
          </a:prstGeom>
          <a:noFill/>
          <a:ln w="57150" cap="flat" cmpd="sng">
            <a:solidFill>
              <a:srgbClr val="17365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41"/>
          <p:cNvSpPr/>
          <p:nvPr/>
        </p:nvSpPr>
        <p:spPr>
          <a:xfrm>
            <a:off x="1189972" y="2946943"/>
            <a:ext cx="3566091" cy="1999180"/>
          </a:xfrm>
          <a:prstGeom prst="rect">
            <a:avLst/>
          </a:prstGeom>
          <a:noFill/>
          <a:ln w="57150" cap="flat" cmpd="sng">
            <a:solidFill>
              <a:srgbClr val="17365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41"/>
          <p:cNvSpPr/>
          <p:nvPr/>
        </p:nvSpPr>
        <p:spPr>
          <a:xfrm>
            <a:off x="4985601" y="2946943"/>
            <a:ext cx="3426126" cy="1986654"/>
          </a:xfrm>
          <a:prstGeom prst="rect">
            <a:avLst/>
          </a:prstGeom>
          <a:noFill/>
          <a:ln w="57150" cap="flat" cmpd="sng">
            <a:solidFill>
              <a:srgbClr val="17365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41"/>
          <p:cNvSpPr/>
          <p:nvPr/>
        </p:nvSpPr>
        <p:spPr>
          <a:xfrm>
            <a:off x="3219826" y="1235990"/>
            <a:ext cx="3215665" cy="3215665"/>
          </a:xfrm>
          <a:prstGeom prst="ellipse">
            <a:avLst/>
          </a:prstGeom>
          <a:solidFill>
            <a:srgbClr val="17365D"/>
          </a:solidFill>
          <a:ln w="571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41"/>
          <p:cNvSpPr txBox="1"/>
          <p:nvPr/>
        </p:nvSpPr>
        <p:spPr>
          <a:xfrm>
            <a:off x="1189973" y="897230"/>
            <a:ext cx="304501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Vuurwerk</a:t>
            </a:r>
            <a:r>
              <a:rPr lang="en-US" sz="15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15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veroorzaakt</a:t>
            </a:r>
            <a:r>
              <a:rPr lang="en-US" sz="15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endParaRPr dirty="0">
              <a:latin typeface="Marker Felt Thin" panose="02000400000000000000" pitchFamily="2" charset="77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17 000 </a:t>
            </a:r>
            <a:r>
              <a:rPr lang="en-US" sz="13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branden</a:t>
            </a:r>
            <a:r>
              <a:rPr lang="en-US" sz="13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per </a:t>
            </a:r>
            <a:r>
              <a:rPr lang="en-US" sz="13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jaar</a:t>
            </a:r>
            <a:endParaRPr sz="1300" dirty="0">
              <a:latin typeface="Marker Felt Thin" panose="02000400000000000000" pitchFamily="2" charset="77"/>
            </a:endParaRPr>
          </a:p>
        </p:txBody>
      </p:sp>
      <p:sp>
        <p:nvSpPr>
          <p:cNvPr id="256" name="Google Shape;256;p41"/>
          <p:cNvSpPr txBox="1"/>
          <p:nvPr/>
        </p:nvSpPr>
        <p:spPr>
          <a:xfrm>
            <a:off x="4158400" y="864023"/>
            <a:ext cx="4175978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Meest</a:t>
            </a:r>
            <a:r>
              <a:rPr lang="en-US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voorkomende</a:t>
            </a:r>
            <a:r>
              <a:rPr lang="en-US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verwondingen</a:t>
            </a:r>
            <a:endParaRPr dirty="0">
              <a:latin typeface="Marker Felt Thin" panose="02000400000000000000" pitchFamily="2" charset="77"/>
            </a:endParaRPr>
          </a:p>
        </p:txBody>
      </p:sp>
      <p:sp>
        <p:nvSpPr>
          <p:cNvPr id="257" name="Google Shape;257;p41"/>
          <p:cNvSpPr txBox="1"/>
          <p:nvPr/>
        </p:nvSpPr>
        <p:spPr>
          <a:xfrm>
            <a:off x="4763426" y="4420382"/>
            <a:ext cx="362883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Vaakst</a:t>
            </a:r>
            <a:r>
              <a:rPr lang="en-US" sz="13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13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slachtoffer</a:t>
            </a:r>
            <a:r>
              <a:rPr lang="en-US" sz="13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: </a:t>
            </a:r>
            <a:r>
              <a:rPr lang="en-US" sz="13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Kinderen</a:t>
            </a:r>
            <a:r>
              <a:rPr lang="en-US" sz="13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13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onder</a:t>
            </a:r>
            <a:r>
              <a:rPr lang="en-US" sz="13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4 </a:t>
            </a:r>
            <a:r>
              <a:rPr lang="en-US" sz="13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jaar</a:t>
            </a:r>
            <a:r>
              <a:rPr lang="en-US" sz="13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, dan </a:t>
            </a:r>
            <a:r>
              <a:rPr lang="en-US" sz="13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kinderen</a:t>
            </a:r>
            <a:r>
              <a:rPr lang="en-US" sz="13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13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tussen</a:t>
            </a:r>
            <a:r>
              <a:rPr lang="en-US" sz="13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10 </a:t>
            </a:r>
            <a:r>
              <a:rPr lang="en-US" sz="13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en</a:t>
            </a:r>
            <a:r>
              <a:rPr lang="en-US" sz="13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14 </a:t>
            </a:r>
            <a:r>
              <a:rPr lang="en-US" sz="13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jaar</a:t>
            </a:r>
            <a:endParaRPr sz="1300" dirty="0">
              <a:latin typeface="Marker Felt Thin" panose="02000400000000000000" pitchFamily="2" charset="77"/>
            </a:endParaRPr>
          </a:p>
        </p:txBody>
      </p:sp>
      <p:sp>
        <p:nvSpPr>
          <p:cNvPr id="258" name="Google Shape;258;p41"/>
          <p:cNvSpPr txBox="1"/>
          <p:nvPr/>
        </p:nvSpPr>
        <p:spPr>
          <a:xfrm>
            <a:off x="1234360" y="4071823"/>
            <a:ext cx="3890280" cy="877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1100°C</a:t>
            </a:r>
            <a:endParaRPr dirty="0">
              <a:latin typeface="Marker Felt Thin" panose="02000400000000000000" pitchFamily="2" charset="77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Zo warm </a:t>
            </a:r>
            <a:r>
              <a:rPr lang="en-US" sz="16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kunnen</a:t>
            </a:r>
            <a:r>
              <a:rPr lang="en-US" sz="16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16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vuurstokjes</a:t>
            </a:r>
            <a:r>
              <a:rPr lang="en-US" sz="16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16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worden</a:t>
            </a:r>
            <a:endParaRPr sz="1600" dirty="0">
              <a:latin typeface="Marker Felt Thin" panose="02000400000000000000" pitchFamily="2" charset="77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(Glow sticks </a:t>
            </a:r>
            <a:r>
              <a:rPr lang="en-US" sz="10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zijn</a:t>
            </a:r>
            <a:r>
              <a:rPr lang="en-US" sz="1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10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minstens</a:t>
            </a:r>
            <a:r>
              <a:rPr lang="en-US" sz="1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even </a:t>
            </a:r>
            <a:r>
              <a:rPr lang="en-US" sz="10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leuk</a:t>
            </a:r>
            <a:r>
              <a:rPr lang="en-US" sz="1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)</a:t>
            </a:r>
            <a:endParaRPr dirty="0">
              <a:latin typeface="Marker Felt Thin" panose="02000400000000000000" pitchFamily="2" charset="77"/>
            </a:endParaRPr>
          </a:p>
        </p:txBody>
      </p:sp>
      <p:pic>
        <p:nvPicPr>
          <p:cNvPr id="259" name="Google Shape;259;p41" descr="A picture containing palm, night, draw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3868868">
            <a:off x="3499971" y="1372496"/>
            <a:ext cx="2815214" cy="305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41"/>
          <p:cNvPicPr preferRelativeResize="0"/>
          <p:nvPr/>
        </p:nvPicPr>
        <p:blipFill rotWithShape="1">
          <a:blip r:embed="rId5">
            <a:alphaModFix/>
          </a:blip>
          <a:srcRect t="5220" b="5220"/>
          <a:stretch/>
        </p:blipFill>
        <p:spPr>
          <a:xfrm>
            <a:off x="821395" y="1207659"/>
            <a:ext cx="2938628" cy="1955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4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1754878">
            <a:off x="6967083" y="1754960"/>
            <a:ext cx="902867" cy="902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4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940356" y="959011"/>
            <a:ext cx="1409570" cy="1409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41"/>
          <p:cNvPicPr preferRelativeResize="0"/>
          <p:nvPr/>
        </p:nvPicPr>
        <p:blipFill rotWithShape="1">
          <a:blip r:embed="rId8">
            <a:alphaModFix/>
          </a:blip>
          <a:srcRect l="1231" r="1231"/>
          <a:stretch/>
        </p:blipFill>
        <p:spPr>
          <a:xfrm rot="-5824808">
            <a:off x="1673763" y="2347446"/>
            <a:ext cx="2212190" cy="2409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41"/>
          <p:cNvPicPr preferRelativeResize="0"/>
          <p:nvPr/>
        </p:nvPicPr>
        <p:blipFill rotWithShape="1">
          <a:blip r:embed="rId9">
            <a:alphaModFix/>
          </a:blip>
          <a:srcRect t="951" b="951"/>
          <a:stretch/>
        </p:blipFill>
        <p:spPr>
          <a:xfrm>
            <a:off x="6297921" y="2922161"/>
            <a:ext cx="1618717" cy="1498592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41"/>
          <p:cNvSpPr txBox="1"/>
          <p:nvPr/>
        </p:nvSpPr>
        <p:spPr>
          <a:xfrm>
            <a:off x="3412204" y="3393764"/>
            <a:ext cx="283418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chemeClr val="lt1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Laat </a:t>
            </a:r>
            <a:r>
              <a:rPr lang="en-US" sz="2000" b="0" i="0" u="none" strike="noStrike" cap="none" dirty="0" err="1">
                <a:solidFill>
                  <a:schemeClr val="lt1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vuurwerk</a:t>
            </a:r>
            <a:r>
              <a:rPr lang="en-US" sz="2000" b="0" i="0" u="none" strike="noStrike" cap="none" dirty="0">
                <a:solidFill>
                  <a:schemeClr val="lt1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over </a:t>
            </a:r>
            <a:r>
              <a:rPr lang="en-US" sz="2000" b="0" i="0" u="none" strike="noStrike" cap="none" dirty="0" err="1">
                <a:solidFill>
                  <a:schemeClr val="lt1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aan</a:t>
            </a:r>
            <a:r>
              <a:rPr lang="en-US" sz="2000" b="0" i="0" u="none" strike="noStrike" cap="none" dirty="0">
                <a:solidFill>
                  <a:schemeClr val="lt1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de pro’s</a:t>
            </a:r>
            <a:endParaRPr dirty="0">
              <a:latin typeface="Marker Felt Thin" panose="02000400000000000000" pitchFamily="2" charset="77"/>
            </a:endParaRPr>
          </a:p>
        </p:txBody>
      </p:sp>
      <p:sp>
        <p:nvSpPr>
          <p:cNvPr id="266" name="Google Shape;266;p41"/>
          <p:cNvSpPr txBox="1"/>
          <p:nvPr/>
        </p:nvSpPr>
        <p:spPr>
          <a:xfrm>
            <a:off x="3649919" y="1651868"/>
            <a:ext cx="2290437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 err="1">
                <a:solidFill>
                  <a:schemeClr val="lt1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Veiligheidstip</a:t>
            </a:r>
            <a:r>
              <a:rPr lang="en-US" sz="2000" b="0" i="0" u="none" strike="noStrike" cap="none" dirty="0">
                <a:solidFill>
                  <a:schemeClr val="lt1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n°1</a:t>
            </a:r>
            <a:endParaRPr sz="2000" dirty="0">
              <a:latin typeface="Marker Felt Thin" panose="02000400000000000000" pitchFamily="2" charset="77"/>
            </a:endParaRPr>
          </a:p>
        </p:txBody>
      </p:sp>
      <p:pic>
        <p:nvPicPr>
          <p:cNvPr id="267" name="Google Shape;267;p41"/>
          <p:cNvPicPr preferRelativeResize="0"/>
          <p:nvPr/>
        </p:nvPicPr>
        <p:blipFill rotWithShape="1">
          <a:blip r:embed="rId10">
            <a:alphaModFix/>
          </a:blip>
          <a:srcRect l="16576" r="16577"/>
          <a:stretch/>
        </p:blipFill>
        <p:spPr>
          <a:xfrm rot="2431080">
            <a:off x="7634439" y="1726409"/>
            <a:ext cx="743663" cy="1209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41"/>
          <p:cNvPicPr preferRelativeResize="0"/>
          <p:nvPr/>
        </p:nvPicPr>
        <p:blipFill rotWithShape="1">
          <a:blip r:embed="rId11">
            <a:alphaModFix/>
          </a:blip>
          <a:srcRect l="2499" r="2499"/>
          <a:stretch/>
        </p:blipFill>
        <p:spPr>
          <a:xfrm rot="837944">
            <a:off x="6964619" y="1191431"/>
            <a:ext cx="871422" cy="6310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1093</Words>
  <Application>Microsoft Office PowerPoint</Application>
  <PresentationFormat>Diavoorstelling (16:9)</PresentationFormat>
  <Paragraphs>208</Paragraphs>
  <Slides>18</Slides>
  <Notes>18</Notes>
  <HiddenSlides>1</HiddenSlides>
  <MMClips>1</MMClips>
  <ScaleCrop>false</ScaleCrop>
  <HeadingPairs>
    <vt:vector size="6" baseType="variant">
      <vt:variant>
        <vt:lpstr>Gebruikte lettertypen</vt:lpstr>
      </vt:variant>
      <vt:variant>
        <vt:i4>8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18</vt:i4>
      </vt:variant>
    </vt:vector>
  </HeadingPairs>
  <TitlesOfParts>
    <vt:vector size="27" baseType="lpstr">
      <vt:lpstr>MARKER FELT THIN</vt:lpstr>
      <vt:lpstr>MARKER FELT WIDE</vt:lpstr>
      <vt:lpstr>MARKER FELT THIN</vt:lpstr>
      <vt:lpstr>Permanent Marker</vt:lpstr>
      <vt:lpstr>Arial</vt:lpstr>
      <vt:lpstr>Wingdings</vt:lpstr>
      <vt:lpstr>Courier New</vt:lpstr>
      <vt:lpstr>Calibri</vt:lpstr>
      <vt:lpstr>Kantoorthema</vt:lpstr>
      <vt:lpstr>PowerPoint-presentatie</vt:lpstr>
      <vt:lpstr>Programma</vt:lpstr>
      <vt:lpstr>1.  Wat weet jij over vuurwerk?</vt:lpstr>
      <vt:lpstr>PowerPoint-presentatie</vt:lpstr>
      <vt:lpstr>PowerPoint-presentatie</vt:lpstr>
      <vt:lpstr>Zelf vuurwerk afsteken…</vt:lpstr>
      <vt:lpstr>De wetgeving</vt:lpstr>
      <vt:lpstr> Zelf vuurwerk afsteken is verboden!</vt:lpstr>
      <vt:lpstr>PowerPoint-presentatie</vt:lpstr>
      <vt:lpstr>PowerPoint-presentatie</vt:lpstr>
      <vt:lpstr>PowerPoint-presentatie</vt:lpstr>
      <vt:lpstr>Hoe luid is vuurwerk?</vt:lpstr>
      <vt:lpstr>PowerPoint-presentatie</vt:lpstr>
      <vt:lpstr>Wat kan er mislopen als je het toch doet?</vt:lpstr>
      <vt:lpstr>PowerPoint-presentatie</vt:lpstr>
      <vt:lpstr>PowerPoint-presentatie</vt:lpstr>
      <vt:lpstr>PowerPoint-presentatie</vt:lpstr>
      <vt:lpstr>PowerPoint-presentatie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Ariane Doom</dc:creator>
  <cp:keywords/>
  <dc:description/>
  <cp:lastModifiedBy>Veerle De Decker</cp:lastModifiedBy>
  <cp:revision>65</cp:revision>
  <dcterms:created xsi:type="dcterms:W3CDTF">2020-09-14T08:02:50Z</dcterms:created>
  <dcterms:modified xsi:type="dcterms:W3CDTF">2021-09-09T13:36:54Z</dcterms:modified>
  <cp:category/>
</cp:coreProperties>
</file>